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1"/>
  </p:notesMasterIdLst>
  <p:handoutMasterIdLst>
    <p:handoutMasterId r:id="rId12"/>
  </p:handoutMasterIdLst>
  <p:sldIdLst>
    <p:sldId id="279" r:id="rId5"/>
    <p:sldId id="303" r:id="rId6"/>
    <p:sldId id="305" r:id="rId7"/>
    <p:sldId id="308" r:id="rId8"/>
    <p:sldId id="309" r:id="rId9"/>
    <p:sldId id="304" r:id="rId10"/>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FS Albert Pro" panose="02000503040000020004" pitchFamily="2" charset="0"/>
      <p:regular r:id="rId17"/>
      <p:bold r:id="rId18"/>
      <p:italic r:id="rId19"/>
      <p:boldItalic r:id="rId20"/>
    </p:embeddedFont>
    <p:embeddedFont>
      <p:font typeface="FS Albert Pro Light" panose="02000503040000020004" pitchFamily="2"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2870B6-C85D-47C2-A055-AFE6308380A6}" v="2" dt="2023-12-01T06:35:29.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6327"/>
  </p:normalViewPr>
  <p:slideViewPr>
    <p:cSldViewPr snapToGrid="0" snapToObjects="1">
      <p:cViewPr varScale="1">
        <p:scale>
          <a:sx n="106" d="100"/>
          <a:sy n="106" d="100"/>
        </p:scale>
        <p:origin x="77" y="184"/>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Anas Ansari" userId="12df9b43-a42a-491c-a84b-a6066e86bf3e" providerId="ADAL" clId="{5F2870B6-C85D-47C2-A055-AFE6308380A6}"/>
    <pc:docChg chg="custSel modSld">
      <pc:chgData name="Mohammad Anas Ansari" userId="12df9b43-a42a-491c-a84b-a6066e86bf3e" providerId="ADAL" clId="{5F2870B6-C85D-47C2-A055-AFE6308380A6}" dt="2023-12-01T09:45:54.503" v="216" actId="115"/>
      <pc:docMkLst>
        <pc:docMk/>
      </pc:docMkLst>
      <pc:sldChg chg="modSp mod">
        <pc:chgData name="Mohammad Anas Ansari" userId="12df9b43-a42a-491c-a84b-a6066e86bf3e" providerId="ADAL" clId="{5F2870B6-C85D-47C2-A055-AFE6308380A6}" dt="2023-12-01T06:31:44.458" v="137" actId="403"/>
        <pc:sldMkLst>
          <pc:docMk/>
          <pc:sldMk cId="3254107187" sldId="279"/>
        </pc:sldMkLst>
        <pc:spChg chg="mod">
          <ac:chgData name="Mohammad Anas Ansari" userId="12df9b43-a42a-491c-a84b-a6066e86bf3e" providerId="ADAL" clId="{5F2870B6-C85D-47C2-A055-AFE6308380A6}" dt="2023-12-01T06:31:44.458" v="137" actId="403"/>
          <ac:spMkLst>
            <pc:docMk/>
            <pc:sldMk cId="3254107187" sldId="279"/>
            <ac:spMk id="4" creationId="{21DCD9D0-727C-75E4-B4E5-E4B812FA6C28}"/>
          </ac:spMkLst>
        </pc:spChg>
      </pc:sldChg>
      <pc:sldChg chg="modSp mod">
        <pc:chgData name="Mohammad Anas Ansari" userId="12df9b43-a42a-491c-a84b-a6066e86bf3e" providerId="ADAL" clId="{5F2870B6-C85D-47C2-A055-AFE6308380A6}" dt="2023-12-01T06:32:07.659" v="139" actId="207"/>
        <pc:sldMkLst>
          <pc:docMk/>
          <pc:sldMk cId="2282720382" sldId="303"/>
        </pc:sldMkLst>
        <pc:spChg chg="mod">
          <ac:chgData name="Mohammad Anas Ansari" userId="12df9b43-a42a-491c-a84b-a6066e86bf3e" providerId="ADAL" clId="{5F2870B6-C85D-47C2-A055-AFE6308380A6}" dt="2023-12-01T06:32:07.659" v="139" actId="207"/>
          <ac:spMkLst>
            <pc:docMk/>
            <pc:sldMk cId="2282720382" sldId="303"/>
            <ac:spMk id="133" creationId="{0439D980-B1E7-F21C-0794-EF5CBD5BB052}"/>
          </ac:spMkLst>
        </pc:spChg>
        <pc:spChg chg="mod">
          <ac:chgData name="Mohammad Anas Ansari" userId="12df9b43-a42a-491c-a84b-a6066e86bf3e" providerId="ADAL" clId="{5F2870B6-C85D-47C2-A055-AFE6308380A6}" dt="2023-12-01T06:32:01.300" v="138" actId="207"/>
          <ac:spMkLst>
            <pc:docMk/>
            <pc:sldMk cId="2282720382" sldId="303"/>
            <ac:spMk id="138" creationId="{D8C418DE-F6CE-7ABD-4E9A-9EB33D007649}"/>
          </ac:spMkLst>
        </pc:spChg>
      </pc:sldChg>
      <pc:sldChg chg="addSp modSp mod">
        <pc:chgData name="Mohammad Anas Ansari" userId="12df9b43-a42a-491c-a84b-a6066e86bf3e" providerId="ADAL" clId="{5F2870B6-C85D-47C2-A055-AFE6308380A6}" dt="2023-12-01T06:29:26.288" v="127" actId="14100"/>
        <pc:sldMkLst>
          <pc:docMk/>
          <pc:sldMk cId="2516377871" sldId="304"/>
        </pc:sldMkLst>
        <pc:spChg chg="add mod ord">
          <ac:chgData name="Mohammad Anas Ansari" userId="12df9b43-a42a-491c-a84b-a6066e86bf3e" providerId="ADAL" clId="{5F2870B6-C85D-47C2-A055-AFE6308380A6}" dt="2023-12-01T06:29:26.288" v="127" actId="14100"/>
          <ac:spMkLst>
            <pc:docMk/>
            <pc:sldMk cId="2516377871" sldId="304"/>
            <ac:spMk id="2" creationId="{C867573D-6C8D-C85A-3CE7-EB95D9335CC1}"/>
          </ac:spMkLst>
        </pc:spChg>
        <pc:spChg chg="mod">
          <ac:chgData name="Mohammad Anas Ansari" userId="12df9b43-a42a-491c-a84b-a6066e86bf3e" providerId="ADAL" clId="{5F2870B6-C85D-47C2-A055-AFE6308380A6}" dt="2023-12-01T06:29:19.640" v="126" actId="1035"/>
          <ac:spMkLst>
            <pc:docMk/>
            <pc:sldMk cId="2516377871" sldId="304"/>
            <ac:spMk id="4" creationId="{022D48B8-2D72-6681-9FEF-6252C1039FE2}"/>
          </ac:spMkLst>
        </pc:spChg>
      </pc:sldChg>
      <pc:sldChg chg="addSp delSp modSp mod">
        <pc:chgData name="Mohammad Anas Ansari" userId="12df9b43-a42a-491c-a84b-a6066e86bf3e" providerId="ADAL" clId="{5F2870B6-C85D-47C2-A055-AFE6308380A6}" dt="2023-12-01T09:45:39.244" v="213" actId="1038"/>
        <pc:sldMkLst>
          <pc:docMk/>
          <pc:sldMk cId="226599793" sldId="305"/>
        </pc:sldMkLst>
        <pc:spChg chg="mod">
          <ac:chgData name="Mohammad Anas Ansari" userId="12df9b43-a42a-491c-a84b-a6066e86bf3e" providerId="ADAL" clId="{5F2870B6-C85D-47C2-A055-AFE6308380A6}" dt="2023-12-01T09:45:39.244" v="213" actId="1038"/>
          <ac:spMkLst>
            <pc:docMk/>
            <pc:sldMk cId="226599793" sldId="305"/>
            <ac:spMk id="183" creationId="{446661FC-080F-67E4-4C05-C7AC7C21B9E8}"/>
          </ac:spMkLst>
        </pc:spChg>
        <pc:spChg chg="mod">
          <ac:chgData name="Mohammad Anas Ansari" userId="12df9b43-a42a-491c-a84b-a6066e86bf3e" providerId="ADAL" clId="{5F2870B6-C85D-47C2-A055-AFE6308380A6}" dt="2023-12-01T06:27:37.265" v="7" actId="403"/>
          <ac:spMkLst>
            <pc:docMk/>
            <pc:sldMk cId="226599793" sldId="305"/>
            <ac:spMk id="187" creationId="{9C701842-255A-B14B-D7BB-2B83E8221891}"/>
          </ac:spMkLst>
        </pc:spChg>
        <pc:spChg chg="mod">
          <ac:chgData name="Mohammad Anas Ansari" userId="12df9b43-a42a-491c-a84b-a6066e86bf3e" providerId="ADAL" clId="{5F2870B6-C85D-47C2-A055-AFE6308380A6}" dt="2023-12-01T06:35:59.227" v="162" actId="403"/>
          <ac:spMkLst>
            <pc:docMk/>
            <pc:sldMk cId="226599793" sldId="305"/>
            <ac:spMk id="188" creationId="{7106E1F4-3D89-9315-B901-0F62ADA33494}"/>
          </ac:spMkLst>
        </pc:spChg>
        <pc:spChg chg="mod">
          <ac:chgData name="Mohammad Anas Ansari" userId="12df9b43-a42a-491c-a84b-a6066e86bf3e" providerId="ADAL" clId="{5F2870B6-C85D-47C2-A055-AFE6308380A6}" dt="2023-12-01T06:28:05.487" v="97" actId="1038"/>
          <ac:spMkLst>
            <pc:docMk/>
            <pc:sldMk cId="226599793" sldId="305"/>
            <ac:spMk id="189" creationId="{BD562CBF-78E5-CE78-0A2E-42F22B513E89}"/>
          </ac:spMkLst>
        </pc:spChg>
        <pc:spChg chg="mod">
          <ac:chgData name="Mohammad Anas Ansari" userId="12df9b43-a42a-491c-a84b-a6066e86bf3e" providerId="ADAL" clId="{5F2870B6-C85D-47C2-A055-AFE6308380A6}" dt="2023-12-01T06:27:57.211" v="67" actId="1038"/>
          <ac:spMkLst>
            <pc:docMk/>
            <pc:sldMk cId="226599793" sldId="305"/>
            <ac:spMk id="190" creationId="{90BAF712-327F-986E-82BB-3519AE8CCAF2}"/>
          </ac:spMkLst>
        </pc:spChg>
        <pc:spChg chg="mod">
          <ac:chgData name="Mohammad Anas Ansari" userId="12df9b43-a42a-491c-a84b-a6066e86bf3e" providerId="ADAL" clId="{5F2870B6-C85D-47C2-A055-AFE6308380A6}" dt="2023-12-01T06:27:45.823" v="39" actId="1035"/>
          <ac:spMkLst>
            <pc:docMk/>
            <pc:sldMk cId="226599793" sldId="305"/>
            <ac:spMk id="191" creationId="{3705496A-2139-648A-FC5E-6A489476BCD5}"/>
          </ac:spMkLst>
        </pc:spChg>
        <pc:spChg chg="mod">
          <ac:chgData name="Mohammad Anas Ansari" userId="12df9b43-a42a-491c-a84b-a6066e86bf3e" providerId="ADAL" clId="{5F2870B6-C85D-47C2-A055-AFE6308380A6}" dt="2023-12-01T06:36:40.463" v="175" actId="20577"/>
          <ac:spMkLst>
            <pc:docMk/>
            <pc:sldMk cId="226599793" sldId="305"/>
            <ac:spMk id="192" creationId="{997038E4-6C73-0FA5-531A-D3093EEB5DB2}"/>
          </ac:spMkLst>
        </pc:spChg>
        <pc:picChg chg="del">
          <ac:chgData name="Mohammad Anas Ansari" userId="12df9b43-a42a-491c-a84b-a6066e86bf3e" providerId="ADAL" clId="{5F2870B6-C85D-47C2-A055-AFE6308380A6}" dt="2023-12-01T06:35:33.772" v="141" actId="478"/>
          <ac:picMkLst>
            <pc:docMk/>
            <pc:sldMk cId="226599793" sldId="305"/>
            <ac:picMk id="154" creationId="{B3683A18-C56B-3E87-09A5-C6C60EEDDB59}"/>
          </ac:picMkLst>
        </pc:picChg>
        <pc:picChg chg="add mod">
          <ac:chgData name="Mohammad Anas Ansari" userId="12df9b43-a42a-491c-a84b-a6066e86bf3e" providerId="ADAL" clId="{5F2870B6-C85D-47C2-A055-AFE6308380A6}" dt="2023-12-01T06:35:41.392" v="146" actId="1076"/>
          <ac:picMkLst>
            <pc:docMk/>
            <pc:sldMk cId="226599793" sldId="305"/>
            <ac:picMk id="194" creationId="{4F463070-B672-CFB2-D229-67834B69142D}"/>
          </ac:picMkLst>
        </pc:picChg>
      </pc:sldChg>
      <pc:sldChg chg="modSp mod">
        <pc:chgData name="Mohammad Anas Ansari" userId="12df9b43-a42a-491c-a84b-a6066e86bf3e" providerId="ADAL" clId="{5F2870B6-C85D-47C2-A055-AFE6308380A6}" dt="2023-12-01T09:45:54.503" v="216" actId="115"/>
        <pc:sldMkLst>
          <pc:docMk/>
          <pc:sldMk cId="166127406" sldId="308"/>
        </pc:sldMkLst>
        <pc:spChg chg="mod">
          <ac:chgData name="Mohammad Anas Ansari" userId="12df9b43-a42a-491c-a84b-a6066e86bf3e" providerId="ADAL" clId="{5F2870B6-C85D-47C2-A055-AFE6308380A6}" dt="2023-12-01T09:45:48.918" v="214" actId="115"/>
          <ac:spMkLst>
            <pc:docMk/>
            <pc:sldMk cId="166127406" sldId="308"/>
            <ac:spMk id="21" creationId="{EDDAC3D5-EB33-6343-76F9-39BAA0927453}"/>
          </ac:spMkLst>
        </pc:spChg>
        <pc:spChg chg="mod">
          <ac:chgData name="Mohammad Anas Ansari" userId="12df9b43-a42a-491c-a84b-a6066e86bf3e" providerId="ADAL" clId="{5F2870B6-C85D-47C2-A055-AFE6308380A6}" dt="2023-12-01T09:45:54.503" v="216" actId="115"/>
          <ac:spMkLst>
            <pc:docMk/>
            <pc:sldMk cId="166127406" sldId="308"/>
            <ac:spMk id="23" creationId="{5721FC87-E37D-9831-F460-7C975567C8E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FF69DE-09EE-A14A-8DD8-86595D6128B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sz="1050" dirty="0">
              <a:latin typeface="FS Albert Pro" panose="02000503040000020004" pitchFamily="2" charset="0"/>
            </a:endParaRPr>
          </a:p>
        </p:txBody>
      </p:sp>
      <p:sp>
        <p:nvSpPr>
          <p:cNvPr id="3" name="Date Placeholder 2">
            <a:extLst>
              <a:ext uri="{FF2B5EF4-FFF2-40B4-BE49-F238E27FC236}">
                <a16:creationId xmlns:a16="http://schemas.microsoft.com/office/drawing/2014/main" id="{71036ADB-8F23-7747-8EE3-820058FBE6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32D7B5-2961-1047-8906-CD98F08F61CF}" type="datetimeFigureOut">
              <a:rPr lang="en-US" sz="1050" smtClean="0">
                <a:latin typeface="FS Albert Pro" panose="02000503040000020004" pitchFamily="2" charset="0"/>
              </a:rPr>
              <a:t>12/01/2023</a:t>
            </a:fld>
            <a:endParaRPr lang="en-US" sz="1050">
              <a:latin typeface="FS Albert Pro" panose="02000503040000020004" pitchFamily="2" charset="0"/>
            </a:endParaRPr>
          </a:p>
        </p:txBody>
      </p:sp>
      <p:sp>
        <p:nvSpPr>
          <p:cNvPr id="4" name="Footer Placeholder 3">
            <a:extLst>
              <a:ext uri="{FF2B5EF4-FFF2-40B4-BE49-F238E27FC236}">
                <a16:creationId xmlns:a16="http://schemas.microsoft.com/office/drawing/2014/main" id="{6A1332B3-B137-7D43-B926-09CE43C9CA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sz="1050">
              <a:latin typeface="FS Albert Pro" panose="02000503040000020004" pitchFamily="2" charset="0"/>
            </a:endParaRPr>
          </a:p>
        </p:txBody>
      </p:sp>
      <p:sp>
        <p:nvSpPr>
          <p:cNvPr id="5" name="Slide Number Placeholder 4">
            <a:extLst>
              <a:ext uri="{FF2B5EF4-FFF2-40B4-BE49-F238E27FC236}">
                <a16:creationId xmlns:a16="http://schemas.microsoft.com/office/drawing/2014/main" id="{6473AF60-488C-214F-8811-820498DB55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C795E2-CAF1-DF4F-B185-7A700C9D62FA}" type="slidenum">
              <a:rPr lang="en-US" sz="1050" smtClean="0">
                <a:latin typeface="FS Albert Pro" panose="02000503040000020004" pitchFamily="2" charset="0"/>
              </a:rPr>
              <a:t>‹#›</a:t>
            </a:fld>
            <a:endParaRPr lang="en-US" sz="1050">
              <a:latin typeface="FS Albert Pro" panose="02000503040000020004" pitchFamily="2" charset="0"/>
            </a:endParaRPr>
          </a:p>
        </p:txBody>
      </p:sp>
    </p:spTree>
    <p:extLst>
      <p:ext uri="{BB962C8B-B14F-4D97-AF65-F5344CB8AC3E}">
        <p14:creationId xmlns:p14="http://schemas.microsoft.com/office/powerpoint/2010/main" val="833680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b="0" i="0">
                <a:solidFill>
                  <a:schemeClr val="tx1"/>
                </a:solidFill>
                <a:latin typeface="FS Albert Pro" panose="02000503040000020004"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b="0" i="0">
                <a:solidFill>
                  <a:schemeClr val="tx1"/>
                </a:solidFill>
                <a:latin typeface="FS Albert Pro" panose="02000503040000020004" pitchFamily="2" charset="0"/>
              </a:defRPr>
            </a:lvl1pPr>
          </a:lstStyle>
          <a:p>
            <a:fld id="{F6455513-8AD1-184C-85FE-8AA831F0E478}" type="datetimeFigureOut">
              <a:rPr lang="en-US" smtClean="0"/>
              <a:pPr/>
              <a:t>12/01/2023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b="0" i="0">
                <a:solidFill>
                  <a:schemeClr val="tx1"/>
                </a:solidFill>
                <a:latin typeface="FS Albert Pro" panose="02000503040000020004"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b="0" i="0">
                <a:solidFill>
                  <a:schemeClr val="tx1"/>
                </a:solidFill>
                <a:latin typeface="FS Albert Pro" panose="02000503040000020004" pitchFamily="2" charset="0"/>
              </a:defRPr>
            </a:lvl1pPr>
          </a:lstStyle>
          <a:p>
            <a:fld id="{ABCF4209-3A90-F04B-8817-777D6EA90F43}" type="slidenum">
              <a:rPr lang="en-US" smtClean="0"/>
              <a:pPr/>
              <a:t>‹#›</a:t>
            </a:fld>
            <a:endParaRPr lang="en-US"/>
          </a:p>
        </p:txBody>
      </p:sp>
    </p:spTree>
    <p:extLst>
      <p:ext uri="{BB962C8B-B14F-4D97-AF65-F5344CB8AC3E}">
        <p14:creationId xmlns:p14="http://schemas.microsoft.com/office/powerpoint/2010/main" val="2683003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S Albert Pro Light" panose="02000503040000020004" pitchFamily="2" charset="0"/>
        <a:ea typeface="+mn-ea"/>
        <a:cs typeface="+mn-cs"/>
      </a:defRPr>
    </a:lvl1pPr>
    <a:lvl2pPr marL="457200" algn="l" defTabSz="914400" rtl="0" eaLnBrk="1" latinLnBrk="0" hangingPunct="1">
      <a:defRPr sz="1200" b="0" i="0" kern="1200">
        <a:solidFill>
          <a:schemeClr val="tx1"/>
        </a:solidFill>
        <a:latin typeface="FS Albert Pro Light" panose="02000503040000020004" pitchFamily="2" charset="0"/>
        <a:ea typeface="+mn-ea"/>
        <a:cs typeface="+mn-cs"/>
      </a:defRPr>
    </a:lvl2pPr>
    <a:lvl3pPr marL="914400" algn="l" defTabSz="914400" rtl="0" eaLnBrk="1" latinLnBrk="0" hangingPunct="1">
      <a:defRPr sz="1200" b="0" i="0" kern="1200">
        <a:solidFill>
          <a:schemeClr val="tx1"/>
        </a:solidFill>
        <a:latin typeface="FS Albert Pro Light" panose="02000503040000020004" pitchFamily="2" charset="0"/>
        <a:ea typeface="+mn-ea"/>
        <a:cs typeface="+mn-cs"/>
      </a:defRPr>
    </a:lvl3pPr>
    <a:lvl4pPr marL="1371600" algn="l" defTabSz="914400" rtl="0" eaLnBrk="1" latinLnBrk="0" hangingPunct="1">
      <a:defRPr sz="1200" b="0" i="0" kern="1200">
        <a:solidFill>
          <a:schemeClr val="tx1"/>
        </a:solidFill>
        <a:latin typeface="FS Albert Pro Light" panose="02000503040000020004" pitchFamily="2" charset="0"/>
        <a:ea typeface="+mn-ea"/>
        <a:cs typeface="+mn-cs"/>
      </a:defRPr>
    </a:lvl4pPr>
    <a:lvl5pPr marL="1828800" algn="l" defTabSz="914400" rtl="0" eaLnBrk="1" latinLnBrk="0" hangingPunct="1">
      <a:defRPr sz="1200" b="0" i="0" kern="1200">
        <a:solidFill>
          <a:schemeClr val="tx1"/>
        </a:solidFill>
        <a:latin typeface="FS Albert Pro Light" panose="0200050304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4.png"/><Relationship Id="rId21" Type="http://schemas.openxmlformats.org/officeDocument/2006/relationships/image" Target="../media/image51.pn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hyperlink" Target="https://bd.esko-saas.com/" TargetMode="Externa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hyperlink" Target="https://bd1.sharepoint.com/sites/DesignSystem/BrandBasics/SitePages/Color/Skin-tones.aspx" TargetMode="External"/><Relationship Id="rId15" Type="http://schemas.openxmlformats.org/officeDocument/2006/relationships/image" Target="../media/image45.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5.svg"/><Relationship Id="rId9" Type="http://schemas.openxmlformats.org/officeDocument/2006/relationships/image" Target="../media/image39.svg"/><Relationship Id="rId14" Type="http://schemas.openxmlformats.org/officeDocument/2006/relationships/image" Target="../media/image44.png"/><Relationship Id="rId22" Type="http://schemas.openxmlformats.org/officeDocument/2006/relationships/image" Target="../media/image52.sv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4.svg"/><Relationship Id="rId7" Type="http://schemas.openxmlformats.org/officeDocument/2006/relationships/image" Target="../media/image58.svg"/><Relationship Id="rId2"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57.png"/><Relationship Id="rId5" Type="http://schemas.openxmlformats.org/officeDocument/2006/relationships/image" Target="../media/image56.svg"/><Relationship Id="rId10" Type="http://schemas.openxmlformats.org/officeDocument/2006/relationships/image" Target="../media/image60.svg"/><Relationship Id="rId4" Type="http://schemas.openxmlformats.org/officeDocument/2006/relationships/image" Target="../media/image55.png"/><Relationship Id="rId9" Type="http://schemas.openxmlformats.org/officeDocument/2006/relationships/image" Target="../media/image59.png"/></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bd1.sharepoint.com/sites/DesignSystem/BrandBasics/SitePages/Writing/BD-communications-strategy.aspx"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solidFill>
          <a:schemeClr val="accent6"/>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4AED798-5841-0F44-9788-41BD861361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180754" y="180753"/>
            <a:ext cx="9027041" cy="3329210"/>
          </a:xfrm>
        </p:spPr>
        <p:txBody>
          <a:bodyPr anchor="b">
            <a:normAutofit/>
          </a:bodyPr>
          <a:lstStyle>
            <a:lvl1pPr algn="l">
              <a:lnSpc>
                <a:spcPct val="75000"/>
              </a:lnSpc>
              <a:defRPr sz="11000">
                <a:solidFill>
                  <a:schemeClr val="bg1"/>
                </a:solidFill>
              </a:defRPr>
            </a:lvl1pPr>
          </a:lstStyle>
          <a:p>
            <a:r>
              <a:rPr lang="en-US" dirty="0"/>
              <a:t>Presentation</a:t>
            </a:r>
            <a:br>
              <a:rPr lang="en-US" dirty="0"/>
            </a:br>
            <a:r>
              <a:rPr lang="en-US" dirty="0"/>
              <a:t>Headline</a:t>
            </a:r>
          </a:p>
        </p:txBody>
      </p:sp>
      <p:sp>
        <p:nvSpPr>
          <p:cNvPr id="3" name="Subtitle 2">
            <a:extLst>
              <a:ext uri="{FF2B5EF4-FFF2-40B4-BE49-F238E27FC236}">
                <a16:creationId xmlns:a16="http://schemas.microsoft.com/office/drawing/2014/main" id="{BE066875-E85C-1D47-BDD4-D2CACB3324AD}"/>
              </a:ext>
            </a:extLst>
          </p:cNvPr>
          <p:cNvSpPr>
            <a:spLocks noGrp="1"/>
          </p:cNvSpPr>
          <p:nvPr>
            <p:ph type="subTitle" idx="1" hasCustomPrompt="1"/>
          </p:nvPr>
        </p:nvSpPr>
        <p:spPr>
          <a:xfrm>
            <a:off x="279991" y="3602038"/>
            <a:ext cx="8927804" cy="1246409"/>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subhead goes here</a:t>
            </a:r>
          </a:p>
        </p:txBody>
      </p:sp>
    </p:spTree>
    <p:extLst>
      <p:ext uri="{BB962C8B-B14F-4D97-AF65-F5344CB8AC3E}">
        <p14:creationId xmlns:p14="http://schemas.microsoft.com/office/powerpoint/2010/main" val="221637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Image (Blue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922CCB1-B09A-884A-B2A2-830ACA10AD52}"/>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412EC01C-55CF-DE4C-A6E3-9E997F8CFF51}"/>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B0838912-D8BA-AA42-9F21-EBE8805D2D89}"/>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C54CE04B-1374-0D41-AA6C-A66D948C680F}"/>
                </a:ext>
              </a:extLst>
            </p:cNvPr>
            <p:cNvGrpSpPr/>
            <p:nvPr/>
          </p:nvGrpSpPr>
          <p:grpSpPr>
            <a:xfrm>
              <a:off x="1804599" y="3375720"/>
              <a:ext cx="639954" cy="244409"/>
              <a:chOff x="1804599" y="3375720"/>
              <a:chExt cx="639954" cy="244409"/>
            </a:xfrm>
          </p:grpSpPr>
          <p:sp>
            <p:nvSpPr>
              <p:cNvPr id="21" name="Freeform 20">
                <a:extLst>
                  <a:ext uri="{FF2B5EF4-FFF2-40B4-BE49-F238E27FC236}">
                    <a16:creationId xmlns:a16="http://schemas.microsoft.com/office/drawing/2014/main" id="{E54A46B4-7510-3B45-A4D4-C39367A1EE90}"/>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F24D7B4-B992-D540-8A64-854FA4E99278}"/>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855FECA-44EB-1145-80C3-EF9DFF709260}"/>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8111" cy="2806405"/>
          </a:xfrm>
        </p:spPr>
        <p:txBody>
          <a:bodyPr anchor="b">
            <a:normAutofit/>
          </a:bodyPr>
          <a:lstStyle>
            <a:lvl1pPr>
              <a:lnSpc>
                <a:spcPct val="75000"/>
              </a:lnSpc>
              <a:defRPr sz="8800">
                <a:solidFill>
                  <a:schemeClr val="bg1"/>
                </a:solidFill>
              </a:defRPr>
            </a:lvl1pPr>
          </a:lstStyle>
          <a:p>
            <a:r>
              <a:rPr lang="en-US" dirty="0"/>
              <a:t>Section Divider</a:t>
            </a:r>
            <a:br>
              <a:rPr lang="en-US" dirty="0"/>
            </a:br>
            <a:r>
              <a:rPr lang="en-US" dirty="0"/>
              <a:t>Slide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8111" cy="1500187"/>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lvl1pPr>
              <a:defRPr>
                <a:solidFill>
                  <a:schemeClr val="bg2"/>
                </a:solidFill>
              </a:defRPr>
            </a:lvl1pPr>
          </a:lstStyle>
          <a:p>
            <a:r>
              <a:rPr lang="en-US"/>
              <a:t>DATE</a:t>
            </a:r>
            <a:endParaRPr lang="en-US" dirty="0"/>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F65BCBC-FF8D-6E45-907D-D8C65126A22B}"/>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6" name="Text Placeholder 9">
            <a:extLst>
              <a:ext uri="{FF2B5EF4-FFF2-40B4-BE49-F238E27FC236}">
                <a16:creationId xmlns:a16="http://schemas.microsoft.com/office/drawing/2014/main" id="{7B124FA0-0703-5345-A38C-D0ADF7AED538}"/>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851727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w. shape (Ultraviolet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786E72F-907D-0B46-8329-049DB77CFC2A}"/>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4354D83C-FAB7-FE40-865E-7299BD6EA0D2}"/>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2ECE77B-7A91-C243-83E2-4BB4EDE05B0F}"/>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0B47F808-4E7E-7A45-A494-E77C8E6099D2}"/>
                </a:ext>
              </a:extLst>
            </p:cNvPr>
            <p:cNvGrpSpPr/>
            <p:nvPr/>
          </p:nvGrpSpPr>
          <p:grpSpPr>
            <a:xfrm>
              <a:off x="1804599" y="3375720"/>
              <a:ext cx="639954" cy="244408"/>
              <a:chOff x="1804599" y="3375720"/>
              <a:chExt cx="639954" cy="244408"/>
            </a:xfrm>
          </p:grpSpPr>
          <p:sp>
            <p:nvSpPr>
              <p:cNvPr id="21" name="Freeform 20">
                <a:extLst>
                  <a:ext uri="{FF2B5EF4-FFF2-40B4-BE49-F238E27FC236}">
                    <a16:creationId xmlns:a16="http://schemas.microsoft.com/office/drawing/2014/main" id="{74A15046-0D48-4F4A-A1EF-469837FF6595}"/>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4525BD1-09FE-394E-8832-CDDC7C81F632}"/>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50015A-F1DF-A84D-AD3A-4D0C9446FC5F}"/>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CF65BCBC-FF8D-6E45-907D-D8C65126A22B}"/>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0" name="Graphic 2">
            <a:extLst>
              <a:ext uri="{FF2B5EF4-FFF2-40B4-BE49-F238E27FC236}">
                <a16:creationId xmlns:a16="http://schemas.microsoft.com/office/drawing/2014/main" id="{1FF62A90-1BE0-F34B-849D-1152E9C11D77}"/>
              </a:ext>
            </a:extLst>
          </p:cNvPr>
          <p:cNvSpPr>
            <a:spLocks noChangeAspect="1"/>
          </p:cNvSpPr>
          <p:nvPr userDrawn="1"/>
        </p:nvSpPr>
        <p:spPr>
          <a:xfrm>
            <a:off x="8813298" y="0"/>
            <a:ext cx="3383599" cy="6318504"/>
          </a:xfrm>
          <a:custGeom>
            <a:avLst/>
            <a:gdLst>
              <a:gd name="connsiteX0" fmla="*/ 3386667 w 3672501"/>
              <a:gd name="connsiteY0" fmla="*/ 0 h 6858000"/>
              <a:gd name="connsiteX1" fmla="*/ 0 w 3672501"/>
              <a:gd name="connsiteY1" fmla="*/ 0 h 6858000"/>
              <a:gd name="connsiteX2" fmla="*/ 3386667 w 3672501"/>
              <a:gd name="connsiteY2" fmla="*/ 3429000 h 6858000"/>
              <a:gd name="connsiteX3" fmla="*/ 3386667 w 3672501"/>
              <a:gd name="connsiteY3" fmla="*/ 3429000 h 6858000"/>
              <a:gd name="connsiteX4" fmla="*/ 0 w 3672501"/>
              <a:gd name="connsiteY4" fmla="*/ 6858000 h 6858000"/>
              <a:gd name="connsiteX5" fmla="*/ 3672502 w 3672501"/>
              <a:gd name="connsiteY5" fmla="*/ 6858000 h 6858000"/>
              <a:gd name="connsiteX6" fmla="*/ 3672502 w 36725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01" h="6858000">
                <a:moveTo>
                  <a:pt x="3386667" y="0"/>
                </a:moveTo>
                <a:lnTo>
                  <a:pt x="0" y="0"/>
                </a:lnTo>
                <a:cubicBezTo>
                  <a:pt x="1868089" y="5649"/>
                  <a:pt x="3381088" y="1537560"/>
                  <a:pt x="3386667" y="3429000"/>
                </a:cubicBezTo>
                <a:lnTo>
                  <a:pt x="3386667" y="3429000"/>
                </a:lnTo>
                <a:cubicBezTo>
                  <a:pt x="3386667" y="5322784"/>
                  <a:pt x="1870404" y="6858000"/>
                  <a:pt x="0" y="6858000"/>
                </a:cubicBezTo>
                <a:lnTo>
                  <a:pt x="3672502" y="6858000"/>
                </a:lnTo>
                <a:lnTo>
                  <a:pt x="3672502" y="0"/>
                </a:lnTo>
                <a:close/>
              </a:path>
            </a:pathLst>
          </a:custGeom>
          <a:solidFill>
            <a:schemeClr val="accent3"/>
          </a:solidFill>
          <a:ln w="67733" cap="flat">
            <a:noFill/>
            <a:prstDash val="solid"/>
            <a:miter/>
          </a:ln>
        </p:spPr>
        <p:txBody>
          <a:bodyPr rtlCol="0" anchor="ctr"/>
          <a:lstStyle/>
          <a:p>
            <a:endParaRPr lang="en-US" sz="900" b="0" i="0">
              <a:latin typeface="FS Albert Pro" panose="02000503040000020004" pitchFamily="2" charset="0"/>
            </a:endParaRPr>
          </a:p>
        </p:txBody>
      </p:sp>
      <p:sp>
        <p:nvSpPr>
          <p:cNvPr id="15" name="Text Placeholder 9">
            <a:extLst>
              <a:ext uri="{FF2B5EF4-FFF2-40B4-BE49-F238E27FC236}">
                <a16:creationId xmlns:a16="http://schemas.microsoft.com/office/drawing/2014/main" id="{B24FC749-73A2-0043-A2D7-173BADE0441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04035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w. shape (Orange foote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A3DCFD-2805-6643-BF8D-6F0F69185179}"/>
              </a:ext>
            </a:extLst>
          </p:cNvPr>
          <p:cNvGrpSpPr/>
          <p:nvPr userDrawn="1"/>
        </p:nvGrpSpPr>
        <p:grpSpPr>
          <a:xfrm>
            <a:off x="0" y="6311555"/>
            <a:ext cx="4148052" cy="544250"/>
            <a:chOff x="1524000" y="3225800"/>
            <a:chExt cx="4148052" cy="544250"/>
          </a:xfrm>
        </p:grpSpPr>
        <p:sp>
          <p:nvSpPr>
            <p:cNvPr id="24" name="Freeform 23">
              <a:extLst>
                <a:ext uri="{FF2B5EF4-FFF2-40B4-BE49-F238E27FC236}">
                  <a16:creationId xmlns:a16="http://schemas.microsoft.com/office/drawing/2014/main" id="{B5E659C2-5E4C-6246-901B-DE51782B2FFD}"/>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5AA40F05-972F-E94E-9069-0A15E8D2D275}"/>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6" name="Graphic 21">
              <a:extLst>
                <a:ext uri="{FF2B5EF4-FFF2-40B4-BE49-F238E27FC236}">
                  <a16:creationId xmlns:a16="http://schemas.microsoft.com/office/drawing/2014/main" id="{9A5664C4-23A5-3C48-8CD8-75C736016F32}"/>
                </a:ext>
              </a:extLst>
            </p:cNvPr>
            <p:cNvGrpSpPr/>
            <p:nvPr/>
          </p:nvGrpSpPr>
          <p:grpSpPr>
            <a:xfrm>
              <a:off x="1804599" y="3375720"/>
              <a:ext cx="639954" cy="244409"/>
              <a:chOff x="1804599" y="3375720"/>
              <a:chExt cx="639954" cy="244409"/>
            </a:xfrm>
          </p:grpSpPr>
          <p:sp>
            <p:nvSpPr>
              <p:cNvPr id="27" name="Freeform 26">
                <a:extLst>
                  <a:ext uri="{FF2B5EF4-FFF2-40B4-BE49-F238E27FC236}">
                    <a16:creationId xmlns:a16="http://schemas.microsoft.com/office/drawing/2014/main" id="{A072DC3A-A465-D442-A85C-6E5368A6A1BD}"/>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FA455F1-6DB5-3F42-B39E-6E1E67FBE34C}"/>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6256562-4710-5E40-ABD1-4B14497C81A9}"/>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CF65BCBC-FF8D-6E45-907D-D8C65126A22B}"/>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0" name="Graphic 2">
            <a:extLst>
              <a:ext uri="{FF2B5EF4-FFF2-40B4-BE49-F238E27FC236}">
                <a16:creationId xmlns:a16="http://schemas.microsoft.com/office/drawing/2014/main" id="{1FF62A90-1BE0-F34B-849D-1152E9C11D77}"/>
              </a:ext>
            </a:extLst>
          </p:cNvPr>
          <p:cNvSpPr>
            <a:spLocks noChangeAspect="1"/>
          </p:cNvSpPr>
          <p:nvPr userDrawn="1"/>
        </p:nvSpPr>
        <p:spPr>
          <a:xfrm>
            <a:off x="8813298" y="0"/>
            <a:ext cx="3383599" cy="6318504"/>
          </a:xfrm>
          <a:custGeom>
            <a:avLst/>
            <a:gdLst>
              <a:gd name="connsiteX0" fmla="*/ 3386667 w 3672501"/>
              <a:gd name="connsiteY0" fmla="*/ 0 h 6858000"/>
              <a:gd name="connsiteX1" fmla="*/ 0 w 3672501"/>
              <a:gd name="connsiteY1" fmla="*/ 0 h 6858000"/>
              <a:gd name="connsiteX2" fmla="*/ 3386667 w 3672501"/>
              <a:gd name="connsiteY2" fmla="*/ 3429000 h 6858000"/>
              <a:gd name="connsiteX3" fmla="*/ 3386667 w 3672501"/>
              <a:gd name="connsiteY3" fmla="*/ 3429000 h 6858000"/>
              <a:gd name="connsiteX4" fmla="*/ 0 w 3672501"/>
              <a:gd name="connsiteY4" fmla="*/ 6858000 h 6858000"/>
              <a:gd name="connsiteX5" fmla="*/ 3672502 w 3672501"/>
              <a:gd name="connsiteY5" fmla="*/ 6858000 h 6858000"/>
              <a:gd name="connsiteX6" fmla="*/ 3672502 w 36725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01" h="6858000">
                <a:moveTo>
                  <a:pt x="3386667" y="0"/>
                </a:moveTo>
                <a:lnTo>
                  <a:pt x="0" y="0"/>
                </a:lnTo>
                <a:cubicBezTo>
                  <a:pt x="1868089" y="5649"/>
                  <a:pt x="3381088" y="1537560"/>
                  <a:pt x="3386667" y="3429000"/>
                </a:cubicBezTo>
                <a:lnTo>
                  <a:pt x="3386667" y="3429000"/>
                </a:lnTo>
                <a:cubicBezTo>
                  <a:pt x="3386667" y="5322784"/>
                  <a:pt x="1870404" y="6858000"/>
                  <a:pt x="0" y="6858000"/>
                </a:cubicBezTo>
                <a:lnTo>
                  <a:pt x="3672502" y="6858000"/>
                </a:lnTo>
                <a:lnTo>
                  <a:pt x="3672502" y="0"/>
                </a:lnTo>
                <a:close/>
              </a:path>
            </a:pathLst>
          </a:custGeom>
          <a:solidFill>
            <a:schemeClr val="accent1"/>
          </a:solidFill>
          <a:ln w="67733" cap="flat">
            <a:noFill/>
            <a:prstDash val="solid"/>
            <a:miter/>
          </a:ln>
        </p:spPr>
        <p:txBody>
          <a:bodyPr rtlCol="0" anchor="ctr"/>
          <a:lstStyle/>
          <a:p>
            <a:endParaRPr lang="en-US" sz="900" b="0" i="0">
              <a:latin typeface="FS Albert Pro" panose="02000503040000020004" pitchFamily="2" charset="0"/>
            </a:endParaRPr>
          </a:p>
        </p:txBody>
      </p:sp>
      <p:sp>
        <p:nvSpPr>
          <p:cNvPr id="15" name="Text Placeholder 9">
            <a:extLst>
              <a:ext uri="{FF2B5EF4-FFF2-40B4-BE49-F238E27FC236}">
                <a16:creationId xmlns:a16="http://schemas.microsoft.com/office/drawing/2014/main" id="{B24FC749-73A2-0043-A2D7-173BADE0441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160222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w. shape (Blue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1518F0-D9B1-244F-9E05-C56D581BA617}"/>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AE73DEFB-4751-B240-B8CC-B024E277D58F}"/>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F1B60FFF-871E-504F-9D38-D6621B1D173E}"/>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9B8D04E5-6AF7-B14B-8AB7-467A6D051C48}"/>
                </a:ext>
              </a:extLst>
            </p:cNvPr>
            <p:cNvGrpSpPr/>
            <p:nvPr/>
          </p:nvGrpSpPr>
          <p:grpSpPr>
            <a:xfrm>
              <a:off x="1804599" y="3375720"/>
              <a:ext cx="639954" cy="244409"/>
              <a:chOff x="1804599" y="3375720"/>
              <a:chExt cx="639954" cy="244409"/>
            </a:xfrm>
          </p:grpSpPr>
          <p:sp>
            <p:nvSpPr>
              <p:cNvPr id="21" name="Freeform 20">
                <a:extLst>
                  <a:ext uri="{FF2B5EF4-FFF2-40B4-BE49-F238E27FC236}">
                    <a16:creationId xmlns:a16="http://schemas.microsoft.com/office/drawing/2014/main" id="{3637F998-1329-B34D-B077-C036893D7DB8}"/>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C812D78-7CF6-E345-B3AC-3087B8CB9C26}"/>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F048C39-8991-AC42-A76B-C81C968B67E0}"/>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F65BCBC-FF8D-6E45-907D-D8C65126A22B}"/>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0" name="Graphic 2">
            <a:extLst>
              <a:ext uri="{FF2B5EF4-FFF2-40B4-BE49-F238E27FC236}">
                <a16:creationId xmlns:a16="http://schemas.microsoft.com/office/drawing/2014/main" id="{1FF62A90-1BE0-F34B-849D-1152E9C11D77}"/>
              </a:ext>
            </a:extLst>
          </p:cNvPr>
          <p:cNvSpPr>
            <a:spLocks noChangeAspect="1"/>
          </p:cNvSpPr>
          <p:nvPr userDrawn="1"/>
        </p:nvSpPr>
        <p:spPr>
          <a:xfrm>
            <a:off x="8813298" y="0"/>
            <a:ext cx="3383599" cy="6318504"/>
          </a:xfrm>
          <a:custGeom>
            <a:avLst/>
            <a:gdLst>
              <a:gd name="connsiteX0" fmla="*/ 3386667 w 3672501"/>
              <a:gd name="connsiteY0" fmla="*/ 0 h 6858000"/>
              <a:gd name="connsiteX1" fmla="*/ 0 w 3672501"/>
              <a:gd name="connsiteY1" fmla="*/ 0 h 6858000"/>
              <a:gd name="connsiteX2" fmla="*/ 3386667 w 3672501"/>
              <a:gd name="connsiteY2" fmla="*/ 3429000 h 6858000"/>
              <a:gd name="connsiteX3" fmla="*/ 3386667 w 3672501"/>
              <a:gd name="connsiteY3" fmla="*/ 3429000 h 6858000"/>
              <a:gd name="connsiteX4" fmla="*/ 0 w 3672501"/>
              <a:gd name="connsiteY4" fmla="*/ 6858000 h 6858000"/>
              <a:gd name="connsiteX5" fmla="*/ 3672502 w 3672501"/>
              <a:gd name="connsiteY5" fmla="*/ 6858000 h 6858000"/>
              <a:gd name="connsiteX6" fmla="*/ 3672502 w 36725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01" h="6858000">
                <a:moveTo>
                  <a:pt x="3386667" y="0"/>
                </a:moveTo>
                <a:lnTo>
                  <a:pt x="0" y="0"/>
                </a:lnTo>
                <a:cubicBezTo>
                  <a:pt x="1868089" y="5649"/>
                  <a:pt x="3381088" y="1537560"/>
                  <a:pt x="3386667" y="3429000"/>
                </a:cubicBezTo>
                <a:lnTo>
                  <a:pt x="3386667" y="3429000"/>
                </a:lnTo>
                <a:cubicBezTo>
                  <a:pt x="3386667" y="5322784"/>
                  <a:pt x="1870404" y="6858000"/>
                  <a:pt x="0" y="6858000"/>
                </a:cubicBezTo>
                <a:lnTo>
                  <a:pt x="3672502" y="6858000"/>
                </a:lnTo>
                <a:lnTo>
                  <a:pt x="3672502" y="0"/>
                </a:lnTo>
                <a:close/>
              </a:path>
            </a:pathLst>
          </a:custGeom>
          <a:solidFill>
            <a:schemeClr val="accent5"/>
          </a:solidFill>
          <a:ln w="67733" cap="flat">
            <a:noFill/>
            <a:prstDash val="solid"/>
            <a:miter/>
          </a:ln>
        </p:spPr>
        <p:txBody>
          <a:bodyPr rtlCol="0" anchor="ctr"/>
          <a:lstStyle/>
          <a:p>
            <a:endParaRPr lang="en-US" sz="900" b="0" i="0">
              <a:latin typeface="FS Albert Pro" panose="02000503040000020004" pitchFamily="2" charset="0"/>
            </a:endParaRPr>
          </a:p>
        </p:txBody>
      </p:sp>
      <p:sp>
        <p:nvSpPr>
          <p:cNvPr id="15" name="Text Placeholder 9">
            <a:extLst>
              <a:ext uri="{FF2B5EF4-FFF2-40B4-BE49-F238E27FC236}">
                <a16:creationId xmlns:a16="http://schemas.microsoft.com/office/drawing/2014/main" id="{B24FC749-73A2-0043-A2D7-173BADE0441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471607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over color (Ultraviolet footer)">
    <p:bg>
      <p:bgPr>
        <a:solidFill>
          <a:schemeClr val="accent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CDA9026-FDF4-A343-AC64-1108DBBBC6CA}"/>
              </a:ext>
            </a:extLst>
          </p:cNvPr>
          <p:cNvGrpSpPr/>
          <p:nvPr userDrawn="1"/>
        </p:nvGrpSpPr>
        <p:grpSpPr>
          <a:xfrm>
            <a:off x="0" y="6311555"/>
            <a:ext cx="4148052" cy="544250"/>
            <a:chOff x="1524000" y="3225800"/>
            <a:chExt cx="4148052" cy="544250"/>
          </a:xfrm>
        </p:grpSpPr>
        <p:sp>
          <p:nvSpPr>
            <p:cNvPr id="10" name="Freeform 9">
              <a:extLst>
                <a:ext uri="{FF2B5EF4-FFF2-40B4-BE49-F238E27FC236}">
                  <a16:creationId xmlns:a16="http://schemas.microsoft.com/office/drawing/2014/main" id="{A74455B2-DB93-9545-B0FE-0CBC7DCB8266}"/>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CCF3755-298A-3847-8AC1-EED9FC490A29}"/>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12" name="Graphic 21">
              <a:extLst>
                <a:ext uri="{FF2B5EF4-FFF2-40B4-BE49-F238E27FC236}">
                  <a16:creationId xmlns:a16="http://schemas.microsoft.com/office/drawing/2014/main" id="{0AD05F5F-F442-D54B-A9C6-0ED254619ACD}"/>
                </a:ext>
              </a:extLst>
            </p:cNvPr>
            <p:cNvGrpSpPr/>
            <p:nvPr/>
          </p:nvGrpSpPr>
          <p:grpSpPr>
            <a:xfrm>
              <a:off x="1804599" y="3375720"/>
              <a:ext cx="639954" cy="244408"/>
              <a:chOff x="1804599" y="3375720"/>
              <a:chExt cx="639954" cy="244408"/>
            </a:xfrm>
          </p:grpSpPr>
          <p:sp>
            <p:nvSpPr>
              <p:cNvPr id="13" name="Freeform 12">
                <a:extLst>
                  <a:ext uri="{FF2B5EF4-FFF2-40B4-BE49-F238E27FC236}">
                    <a16:creationId xmlns:a16="http://schemas.microsoft.com/office/drawing/2014/main" id="{3BCB0CC1-2136-6F4A-85A4-EFA5907DEB00}"/>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DED80C-8E12-BD48-8158-F25E28298D2C}"/>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B8FC78B-893F-E44D-B877-3C0CF89B9BFF}"/>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a:xfrm>
            <a:off x="224068" y="245377"/>
            <a:ext cx="6293690" cy="1733174"/>
          </a:xfrm>
        </p:spPr>
        <p:txBody>
          <a:bodyPr/>
          <a:lstStyle>
            <a:lvl1pPr>
              <a:defRPr>
                <a:solidFill>
                  <a:schemeClr val="bg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a:xfrm>
            <a:off x="224068" y="2488019"/>
            <a:ext cx="9738641" cy="3688944"/>
          </a:xfrm>
        </p:spPr>
        <p:txBody>
          <a:bodyPr/>
          <a:lstStyle>
            <a:lvl1pPr marL="0" indent="0">
              <a:buNone/>
              <a:defRPr>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A406F124-58A8-E847-9B4C-A77F8CFDB2B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7" name="Text Placeholder 9">
            <a:extLst>
              <a:ext uri="{FF2B5EF4-FFF2-40B4-BE49-F238E27FC236}">
                <a16:creationId xmlns:a16="http://schemas.microsoft.com/office/drawing/2014/main" id="{A4155FDA-3BD9-1B44-94C4-D233DF3034D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815624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over color (Orange footer)">
    <p:bg>
      <p:bgPr>
        <a:solidFill>
          <a:schemeClr val="accent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967087B-4410-E049-BC14-69944F6D68A3}"/>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C7E76C06-B589-4746-B5D1-8326A8981F30}"/>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4BAA457D-5A11-F64B-871A-5228BA1DDC3F}"/>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EF4D0D3D-3ACD-F240-9DB5-3E35F886048E}"/>
                </a:ext>
              </a:extLst>
            </p:cNvPr>
            <p:cNvGrpSpPr/>
            <p:nvPr/>
          </p:nvGrpSpPr>
          <p:grpSpPr>
            <a:xfrm>
              <a:off x="1804599" y="3375720"/>
              <a:ext cx="639954" cy="244409"/>
              <a:chOff x="1804599" y="3375720"/>
              <a:chExt cx="639954" cy="244409"/>
            </a:xfrm>
          </p:grpSpPr>
          <p:sp>
            <p:nvSpPr>
              <p:cNvPr id="21" name="Freeform 20">
                <a:extLst>
                  <a:ext uri="{FF2B5EF4-FFF2-40B4-BE49-F238E27FC236}">
                    <a16:creationId xmlns:a16="http://schemas.microsoft.com/office/drawing/2014/main" id="{1DC1EAD5-64E1-2340-94F8-70E570472FC1}"/>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93D095D-DD2E-C849-9A99-4785106FACED}"/>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09407E-5293-A44D-B8BC-198472EFD118}"/>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a:xfrm>
            <a:off x="224068" y="245377"/>
            <a:ext cx="6293690" cy="1733174"/>
          </a:xfrm>
        </p:spPr>
        <p:txBody>
          <a:bodyPr/>
          <a:lstStyle>
            <a:lvl1pPr>
              <a:defRPr>
                <a:solidFill>
                  <a:schemeClr val="bg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a:xfrm>
            <a:off x="224068" y="2488019"/>
            <a:ext cx="9738641" cy="3688944"/>
          </a:xfrm>
        </p:spPr>
        <p:txBody>
          <a:bodyPr/>
          <a:lstStyle>
            <a:lvl1pPr marL="0" indent="0">
              <a:buNone/>
              <a:defRPr>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A406F124-58A8-E847-9B4C-A77F8CFDB2B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7" name="Text Placeholder 9">
            <a:extLst>
              <a:ext uri="{FF2B5EF4-FFF2-40B4-BE49-F238E27FC236}">
                <a16:creationId xmlns:a16="http://schemas.microsoft.com/office/drawing/2014/main" id="{A4155FDA-3BD9-1B44-94C4-D233DF3034D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831426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ver color (Blue footer)">
    <p:bg>
      <p:bgPr>
        <a:solidFill>
          <a:schemeClr val="accent5"/>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E56538E-D2DD-CC41-9F36-386984592C98}"/>
              </a:ext>
            </a:extLst>
          </p:cNvPr>
          <p:cNvGrpSpPr/>
          <p:nvPr userDrawn="1"/>
        </p:nvGrpSpPr>
        <p:grpSpPr>
          <a:xfrm>
            <a:off x="0" y="6311555"/>
            <a:ext cx="4148052" cy="544250"/>
            <a:chOff x="1524000" y="3225800"/>
            <a:chExt cx="4148052" cy="544250"/>
          </a:xfrm>
        </p:grpSpPr>
        <p:sp>
          <p:nvSpPr>
            <p:cNvPr id="24" name="Freeform 23">
              <a:extLst>
                <a:ext uri="{FF2B5EF4-FFF2-40B4-BE49-F238E27FC236}">
                  <a16:creationId xmlns:a16="http://schemas.microsoft.com/office/drawing/2014/main" id="{4A1CE7C1-8F1D-CC47-81EF-37D63E49D395}"/>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081DD6A5-B80B-2340-8DAD-966E1C5C91AC}"/>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26" name="Graphic 21">
              <a:extLst>
                <a:ext uri="{FF2B5EF4-FFF2-40B4-BE49-F238E27FC236}">
                  <a16:creationId xmlns:a16="http://schemas.microsoft.com/office/drawing/2014/main" id="{5752F5EA-28F8-424F-AD2E-314A23F28D8F}"/>
                </a:ext>
              </a:extLst>
            </p:cNvPr>
            <p:cNvGrpSpPr/>
            <p:nvPr/>
          </p:nvGrpSpPr>
          <p:grpSpPr>
            <a:xfrm>
              <a:off x="1804599" y="3375720"/>
              <a:ext cx="639954" cy="244409"/>
              <a:chOff x="1804599" y="3375720"/>
              <a:chExt cx="639954" cy="244409"/>
            </a:xfrm>
          </p:grpSpPr>
          <p:sp>
            <p:nvSpPr>
              <p:cNvPr id="27" name="Freeform 26">
                <a:extLst>
                  <a:ext uri="{FF2B5EF4-FFF2-40B4-BE49-F238E27FC236}">
                    <a16:creationId xmlns:a16="http://schemas.microsoft.com/office/drawing/2014/main" id="{3D310C5C-F8D5-B646-9007-91D5DCB80D4B}"/>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650F59-E3BA-5A4A-BB03-1EB2F426C7C5}"/>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4F38E73-3DD4-A34E-9410-368867693ADE}"/>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a:xfrm>
            <a:off x="224068" y="245377"/>
            <a:ext cx="6293690" cy="1733174"/>
          </a:xfrm>
        </p:spPr>
        <p:txBody>
          <a:bodyPr/>
          <a:lstStyle>
            <a:lvl1pPr>
              <a:defRPr>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a:xfrm>
            <a:off x="224068" y="2488019"/>
            <a:ext cx="9738641" cy="3688944"/>
          </a:xfrm>
        </p:spPr>
        <p:txBody>
          <a:bodyPr/>
          <a:lstStyle>
            <a:lvl1pPr marL="0" inden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406F124-58A8-E847-9B4C-A77F8CFDB2B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7" name="Text Placeholder 9">
            <a:extLst>
              <a:ext uri="{FF2B5EF4-FFF2-40B4-BE49-F238E27FC236}">
                <a16:creationId xmlns:a16="http://schemas.microsoft.com/office/drawing/2014/main" id="{A4155FDA-3BD9-1B44-94C4-D233DF3034D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932584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ief content w. image (Ultraviolet footer)">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062222C-E966-4648-9F86-19BBC38D886D}"/>
              </a:ext>
            </a:extLst>
          </p:cNvPr>
          <p:cNvGrpSpPr/>
          <p:nvPr userDrawn="1"/>
        </p:nvGrpSpPr>
        <p:grpSpPr>
          <a:xfrm>
            <a:off x="0" y="6311555"/>
            <a:ext cx="4148052" cy="544250"/>
            <a:chOff x="1524000" y="3225800"/>
            <a:chExt cx="4148052" cy="544250"/>
          </a:xfrm>
        </p:grpSpPr>
        <p:sp>
          <p:nvSpPr>
            <p:cNvPr id="19" name="Freeform 18">
              <a:extLst>
                <a:ext uri="{FF2B5EF4-FFF2-40B4-BE49-F238E27FC236}">
                  <a16:creationId xmlns:a16="http://schemas.microsoft.com/office/drawing/2014/main" id="{FA474674-10FB-0944-BCB6-C3A6AC9C4423}"/>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5F13A75-4CF4-3744-8F4F-B916ED02E8E0}"/>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21" name="Graphic 21">
              <a:extLst>
                <a:ext uri="{FF2B5EF4-FFF2-40B4-BE49-F238E27FC236}">
                  <a16:creationId xmlns:a16="http://schemas.microsoft.com/office/drawing/2014/main" id="{6544E3E8-0431-F94C-AF71-38AC026BFC04}"/>
                </a:ext>
              </a:extLst>
            </p:cNvPr>
            <p:cNvGrpSpPr/>
            <p:nvPr/>
          </p:nvGrpSpPr>
          <p:grpSpPr>
            <a:xfrm>
              <a:off x="1804599" y="3375720"/>
              <a:ext cx="639954" cy="244408"/>
              <a:chOff x="1804599" y="3375720"/>
              <a:chExt cx="639954" cy="244408"/>
            </a:xfrm>
          </p:grpSpPr>
          <p:sp>
            <p:nvSpPr>
              <p:cNvPr id="22" name="Freeform 21">
                <a:extLst>
                  <a:ext uri="{FF2B5EF4-FFF2-40B4-BE49-F238E27FC236}">
                    <a16:creationId xmlns:a16="http://schemas.microsoft.com/office/drawing/2014/main" id="{0351BED1-AED9-604E-B38D-7D087552C2DF}"/>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2F8EA43-8C99-6146-B078-2FCF9C38D57F}"/>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671257E-81F3-0F4D-8C2E-3E1899A7822A}"/>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8" name="Picture Placeholder 7">
            <a:extLst>
              <a:ext uri="{FF2B5EF4-FFF2-40B4-BE49-F238E27FC236}">
                <a16:creationId xmlns:a16="http://schemas.microsoft.com/office/drawing/2014/main" id="{25103D16-5BAE-334A-80EE-AFA0973A7D58}"/>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r">
              <a:buNone/>
              <a:defRPr/>
            </a:lvl1pPr>
          </a:lstStyle>
          <a:p>
            <a:r>
              <a:rPr lang="en-US"/>
              <a:t>Click icon to add picture</a:t>
            </a:r>
            <a:endParaRPr lang="en-US" dirty="0"/>
          </a:p>
        </p:txBody>
      </p:sp>
      <p:sp>
        <p:nvSpPr>
          <p:cNvPr id="7" name="Graphic 11">
            <a:extLst>
              <a:ext uri="{FF2B5EF4-FFF2-40B4-BE49-F238E27FC236}">
                <a16:creationId xmlns:a16="http://schemas.microsoft.com/office/drawing/2014/main" id="{D213135B-9D31-434A-BCD2-57162003E693}"/>
              </a:ext>
            </a:extLst>
          </p:cNvPr>
          <p:cNvSpPr>
            <a:spLocks noChangeAspect="1"/>
          </p:cNvSpPr>
          <p:nvPr userDrawn="1"/>
        </p:nvSpPr>
        <p:spPr>
          <a:xfrm>
            <a:off x="0" y="263767"/>
            <a:ext cx="6298388" cy="5760720"/>
          </a:xfrm>
          <a:custGeom>
            <a:avLst/>
            <a:gdLst>
              <a:gd name="connsiteX0" fmla="*/ 0 w 1041400"/>
              <a:gd name="connsiteY0" fmla="*/ 0 h 952500"/>
              <a:gd name="connsiteX1" fmla="*/ 568036 w 1041400"/>
              <a:gd name="connsiteY1" fmla="*/ 0 h 952500"/>
              <a:gd name="connsiteX2" fmla="*/ 1041400 w 1041400"/>
              <a:gd name="connsiteY2" fmla="*/ 476250 h 952500"/>
              <a:gd name="connsiteX3" fmla="*/ 1041400 w 1041400"/>
              <a:gd name="connsiteY3" fmla="*/ 476250 h 952500"/>
              <a:gd name="connsiteX4" fmla="*/ 568036 w 1041400"/>
              <a:gd name="connsiteY4" fmla="*/ 952500 h 952500"/>
              <a:gd name="connsiteX5" fmla="*/ 0 w 1041400"/>
              <a:gd name="connsiteY5" fmla="*/ 952500 h 952500"/>
              <a:gd name="connsiteX6" fmla="*/ 0 w 1041400"/>
              <a:gd name="connsiteY6" fmla="*/ 952500 h 952500"/>
              <a:gd name="connsiteX7" fmla="*/ 0 w 1041400"/>
              <a:gd name="connsiteY7" fmla="*/ 0 h 952500"/>
              <a:gd name="connsiteX8" fmla="*/ 0 w 10414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400" h="952500">
                <a:moveTo>
                  <a:pt x="0" y="0"/>
                </a:moveTo>
                <a:lnTo>
                  <a:pt x="568036" y="0"/>
                </a:lnTo>
                <a:cubicBezTo>
                  <a:pt x="829468" y="0"/>
                  <a:pt x="1041400" y="213224"/>
                  <a:pt x="1041400" y="476250"/>
                </a:cubicBezTo>
                <a:lnTo>
                  <a:pt x="1041400" y="476250"/>
                </a:lnTo>
                <a:cubicBezTo>
                  <a:pt x="1041400" y="739276"/>
                  <a:pt x="829468" y="952500"/>
                  <a:pt x="568036" y="952500"/>
                </a:cubicBezTo>
                <a:lnTo>
                  <a:pt x="0" y="952500"/>
                </a:lnTo>
                <a:lnTo>
                  <a:pt x="0" y="952500"/>
                </a:lnTo>
                <a:lnTo>
                  <a:pt x="0" y="0"/>
                </a:lnTo>
                <a:lnTo>
                  <a:pt x="0" y="0"/>
                </a:lnTo>
                <a:close/>
              </a:path>
            </a:pathLst>
          </a:custGeom>
          <a:solidFill>
            <a:schemeClr val="bg1"/>
          </a:solidFill>
          <a:ln w="9438" cap="flat">
            <a:noFill/>
            <a:prstDash val="solid"/>
            <a:miter/>
          </a:ln>
        </p:spPr>
        <p:txBody>
          <a:bodyPr rtlCol="0" anchor="ctr"/>
          <a:lstStyle/>
          <a:p>
            <a:endParaRPr lang="en-US" dirty="0">
              <a:latin typeface="FS Albert Pro" panose="02000503040000020004" pitchFamily="2" charset="0"/>
            </a:endParaRPr>
          </a:p>
        </p:txBody>
      </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a:xfrm>
            <a:off x="224068" y="659829"/>
            <a:ext cx="5708899" cy="1733174"/>
          </a:xfrm>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a:xfrm>
            <a:off x="224070" y="2902471"/>
            <a:ext cx="5708898" cy="270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406F124-58A8-E847-9B4C-A77F8CFDB2B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7" name="Text Placeholder 9">
            <a:extLst>
              <a:ext uri="{FF2B5EF4-FFF2-40B4-BE49-F238E27FC236}">
                <a16:creationId xmlns:a16="http://schemas.microsoft.com/office/drawing/2014/main" id="{5A6681B0-BE5F-7049-B6A9-50BE7B9ED2A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916034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ief content w. image (Orange footer)">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EF9ADF6-CB58-8541-AFBD-41538724D309}"/>
              </a:ext>
            </a:extLst>
          </p:cNvPr>
          <p:cNvGrpSpPr/>
          <p:nvPr userDrawn="1"/>
        </p:nvGrpSpPr>
        <p:grpSpPr>
          <a:xfrm>
            <a:off x="0" y="6311555"/>
            <a:ext cx="4148052" cy="544250"/>
            <a:chOff x="1524000" y="3225800"/>
            <a:chExt cx="4148052" cy="544250"/>
          </a:xfrm>
        </p:grpSpPr>
        <p:sp>
          <p:nvSpPr>
            <p:cNvPr id="26" name="Freeform 25">
              <a:extLst>
                <a:ext uri="{FF2B5EF4-FFF2-40B4-BE49-F238E27FC236}">
                  <a16:creationId xmlns:a16="http://schemas.microsoft.com/office/drawing/2014/main" id="{278E82FA-CE77-C940-8BBE-2C677A1C4810}"/>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B1739CD0-383B-8040-8B67-7AA7D1D33C50}"/>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8" name="Graphic 21">
              <a:extLst>
                <a:ext uri="{FF2B5EF4-FFF2-40B4-BE49-F238E27FC236}">
                  <a16:creationId xmlns:a16="http://schemas.microsoft.com/office/drawing/2014/main" id="{EBEE0508-B279-4048-8E76-F779DD5ECD08}"/>
                </a:ext>
              </a:extLst>
            </p:cNvPr>
            <p:cNvGrpSpPr/>
            <p:nvPr/>
          </p:nvGrpSpPr>
          <p:grpSpPr>
            <a:xfrm>
              <a:off x="1804599" y="3375720"/>
              <a:ext cx="639954" cy="244409"/>
              <a:chOff x="1804599" y="3375720"/>
              <a:chExt cx="639954" cy="244409"/>
            </a:xfrm>
          </p:grpSpPr>
          <p:sp>
            <p:nvSpPr>
              <p:cNvPr id="29" name="Freeform 28">
                <a:extLst>
                  <a:ext uri="{FF2B5EF4-FFF2-40B4-BE49-F238E27FC236}">
                    <a16:creationId xmlns:a16="http://schemas.microsoft.com/office/drawing/2014/main" id="{26CEF002-30F2-DC48-B177-0F7E113454D9}"/>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7086349B-1E2D-244F-967A-165A46B7C909}"/>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9A3C7D1-94A4-504E-A241-BE26B09451B6}"/>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8" name="Picture Placeholder 7">
            <a:extLst>
              <a:ext uri="{FF2B5EF4-FFF2-40B4-BE49-F238E27FC236}">
                <a16:creationId xmlns:a16="http://schemas.microsoft.com/office/drawing/2014/main" id="{25103D16-5BAE-334A-80EE-AFA0973A7D58}"/>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r">
              <a:buNone/>
              <a:defRPr/>
            </a:lvl1pPr>
          </a:lstStyle>
          <a:p>
            <a:r>
              <a:rPr lang="en-US"/>
              <a:t>Click icon to add picture</a:t>
            </a:r>
            <a:endParaRPr lang="en-US" dirty="0"/>
          </a:p>
        </p:txBody>
      </p:sp>
      <p:sp>
        <p:nvSpPr>
          <p:cNvPr id="7" name="Graphic 11">
            <a:extLst>
              <a:ext uri="{FF2B5EF4-FFF2-40B4-BE49-F238E27FC236}">
                <a16:creationId xmlns:a16="http://schemas.microsoft.com/office/drawing/2014/main" id="{D213135B-9D31-434A-BCD2-57162003E693}"/>
              </a:ext>
            </a:extLst>
          </p:cNvPr>
          <p:cNvSpPr>
            <a:spLocks noChangeAspect="1"/>
          </p:cNvSpPr>
          <p:nvPr userDrawn="1"/>
        </p:nvSpPr>
        <p:spPr>
          <a:xfrm>
            <a:off x="0" y="263767"/>
            <a:ext cx="6298388" cy="5760720"/>
          </a:xfrm>
          <a:custGeom>
            <a:avLst/>
            <a:gdLst>
              <a:gd name="connsiteX0" fmla="*/ 0 w 1041400"/>
              <a:gd name="connsiteY0" fmla="*/ 0 h 952500"/>
              <a:gd name="connsiteX1" fmla="*/ 568036 w 1041400"/>
              <a:gd name="connsiteY1" fmla="*/ 0 h 952500"/>
              <a:gd name="connsiteX2" fmla="*/ 1041400 w 1041400"/>
              <a:gd name="connsiteY2" fmla="*/ 476250 h 952500"/>
              <a:gd name="connsiteX3" fmla="*/ 1041400 w 1041400"/>
              <a:gd name="connsiteY3" fmla="*/ 476250 h 952500"/>
              <a:gd name="connsiteX4" fmla="*/ 568036 w 1041400"/>
              <a:gd name="connsiteY4" fmla="*/ 952500 h 952500"/>
              <a:gd name="connsiteX5" fmla="*/ 0 w 1041400"/>
              <a:gd name="connsiteY5" fmla="*/ 952500 h 952500"/>
              <a:gd name="connsiteX6" fmla="*/ 0 w 1041400"/>
              <a:gd name="connsiteY6" fmla="*/ 952500 h 952500"/>
              <a:gd name="connsiteX7" fmla="*/ 0 w 1041400"/>
              <a:gd name="connsiteY7" fmla="*/ 0 h 952500"/>
              <a:gd name="connsiteX8" fmla="*/ 0 w 10414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400" h="952500">
                <a:moveTo>
                  <a:pt x="0" y="0"/>
                </a:moveTo>
                <a:lnTo>
                  <a:pt x="568036" y="0"/>
                </a:lnTo>
                <a:cubicBezTo>
                  <a:pt x="829468" y="0"/>
                  <a:pt x="1041400" y="213224"/>
                  <a:pt x="1041400" y="476250"/>
                </a:cubicBezTo>
                <a:lnTo>
                  <a:pt x="1041400" y="476250"/>
                </a:lnTo>
                <a:cubicBezTo>
                  <a:pt x="1041400" y="739276"/>
                  <a:pt x="829468" y="952500"/>
                  <a:pt x="568036" y="952500"/>
                </a:cubicBezTo>
                <a:lnTo>
                  <a:pt x="0" y="952500"/>
                </a:lnTo>
                <a:lnTo>
                  <a:pt x="0" y="952500"/>
                </a:lnTo>
                <a:lnTo>
                  <a:pt x="0" y="0"/>
                </a:lnTo>
                <a:lnTo>
                  <a:pt x="0" y="0"/>
                </a:lnTo>
                <a:close/>
              </a:path>
            </a:pathLst>
          </a:custGeom>
          <a:solidFill>
            <a:schemeClr val="bg1"/>
          </a:solidFill>
          <a:ln w="9438" cap="flat">
            <a:noFill/>
            <a:prstDash val="solid"/>
            <a:miter/>
          </a:ln>
        </p:spPr>
        <p:txBody>
          <a:bodyPr rtlCol="0" anchor="ctr"/>
          <a:lstStyle/>
          <a:p>
            <a:endParaRPr lang="en-US" dirty="0">
              <a:latin typeface="FS Albert Pro" panose="02000503040000020004" pitchFamily="2" charset="0"/>
            </a:endParaRPr>
          </a:p>
        </p:txBody>
      </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a:xfrm>
            <a:off x="224068" y="659829"/>
            <a:ext cx="5708899" cy="1733174"/>
          </a:xfrm>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a:xfrm>
            <a:off x="224070" y="2902471"/>
            <a:ext cx="5708898" cy="270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406F124-58A8-E847-9B4C-A77F8CFDB2B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7" name="Text Placeholder 9">
            <a:extLst>
              <a:ext uri="{FF2B5EF4-FFF2-40B4-BE49-F238E27FC236}">
                <a16:creationId xmlns:a16="http://schemas.microsoft.com/office/drawing/2014/main" id="{5A6681B0-BE5F-7049-B6A9-50BE7B9ED2A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828564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ief content w. image (Blue footer)">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99A3C8E-8421-034D-87D5-FD08268754FD}"/>
              </a:ext>
            </a:extLst>
          </p:cNvPr>
          <p:cNvGrpSpPr/>
          <p:nvPr userDrawn="1"/>
        </p:nvGrpSpPr>
        <p:grpSpPr>
          <a:xfrm>
            <a:off x="0" y="6311555"/>
            <a:ext cx="4148052" cy="544250"/>
            <a:chOff x="1524000" y="3225800"/>
            <a:chExt cx="4148052" cy="544250"/>
          </a:xfrm>
        </p:grpSpPr>
        <p:sp>
          <p:nvSpPr>
            <p:cNvPr id="19" name="Freeform 18">
              <a:extLst>
                <a:ext uri="{FF2B5EF4-FFF2-40B4-BE49-F238E27FC236}">
                  <a16:creationId xmlns:a16="http://schemas.microsoft.com/office/drawing/2014/main" id="{5DBF957C-8C0D-D84B-924B-FCCE65568914}"/>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24807844-C738-2D44-B1FA-F6E61F2EC285}"/>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21" name="Graphic 21">
              <a:extLst>
                <a:ext uri="{FF2B5EF4-FFF2-40B4-BE49-F238E27FC236}">
                  <a16:creationId xmlns:a16="http://schemas.microsoft.com/office/drawing/2014/main" id="{A01B5AFF-9257-F348-B06A-0C7405BBACF7}"/>
                </a:ext>
              </a:extLst>
            </p:cNvPr>
            <p:cNvGrpSpPr/>
            <p:nvPr/>
          </p:nvGrpSpPr>
          <p:grpSpPr>
            <a:xfrm>
              <a:off x="1804599" y="3375720"/>
              <a:ext cx="639954" cy="244409"/>
              <a:chOff x="1804599" y="3375720"/>
              <a:chExt cx="639954" cy="244409"/>
            </a:xfrm>
          </p:grpSpPr>
          <p:sp>
            <p:nvSpPr>
              <p:cNvPr id="22" name="Freeform 21">
                <a:extLst>
                  <a:ext uri="{FF2B5EF4-FFF2-40B4-BE49-F238E27FC236}">
                    <a16:creationId xmlns:a16="http://schemas.microsoft.com/office/drawing/2014/main" id="{6CE6855C-218A-F648-BF4D-EFE688BE7B6E}"/>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39846E0-6BC3-6E41-B084-49004015F701}"/>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9489DB-9089-A14E-A129-844B3FCCA1DB}"/>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8" name="Picture Placeholder 7">
            <a:extLst>
              <a:ext uri="{FF2B5EF4-FFF2-40B4-BE49-F238E27FC236}">
                <a16:creationId xmlns:a16="http://schemas.microsoft.com/office/drawing/2014/main" id="{25103D16-5BAE-334A-80EE-AFA0973A7D58}"/>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r">
              <a:buNone/>
              <a:defRPr/>
            </a:lvl1pPr>
          </a:lstStyle>
          <a:p>
            <a:r>
              <a:rPr lang="en-US"/>
              <a:t>Click icon to add picture</a:t>
            </a:r>
            <a:endParaRPr lang="en-US" dirty="0"/>
          </a:p>
        </p:txBody>
      </p:sp>
      <p:sp>
        <p:nvSpPr>
          <p:cNvPr id="7" name="Graphic 11">
            <a:extLst>
              <a:ext uri="{FF2B5EF4-FFF2-40B4-BE49-F238E27FC236}">
                <a16:creationId xmlns:a16="http://schemas.microsoft.com/office/drawing/2014/main" id="{D213135B-9D31-434A-BCD2-57162003E693}"/>
              </a:ext>
            </a:extLst>
          </p:cNvPr>
          <p:cNvSpPr>
            <a:spLocks noChangeAspect="1"/>
          </p:cNvSpPr>
          <p:nvPr userDrawn="1"/>
        </p:nvSpPr>
        <p:spPr>
          <a:xfrm>
            <a:off x="0" y="263767"/>
            <a:ext cx="6298388" cy="5760720"/>
          </a:xfrm>
          <a:custGeom>
            <a:avLst/>
            <a:gdLst>
              <a:gd name="connsiteX0" fmla="*/ 0 w 1041400"/>
              <a:gd name="connsiteY0" fmla="*/ 0 h 952500"/>
              <a:gd name="connsiteX1" fmla="*/ 568036 w 1041400"/>
              <a:gd name="connsiteY1" fmla="*/ 0 h 952500"/>
              <a:gd name="connsiteX2" fmla="*/ 1041400 w 1041400"/>
              <a:gd name="connsiteY2" fmla="*/ 476250 h 952500"/>
              <a:gd name="connsiteX3" fmla="*/ 1041400 w 1041400"/>
              <a:gd name="connsiteY3" fmla="*/ 476250 h 952500"/>
              <a:gd name="connsiteX4" fmla="*/ 568036 w 1041400"/>
              <a:gd name="connsiteY4" fmla="*/ 952500 h 952500"/>
              <a:gd name="connsiteX5" fmla="*/ 0 w 1041400"/>
              <a:gd name="connsiteY5" fmla="*/ 952500 h 952500"/>
              <a:gd name="connsiteX6" fmla="*/ 0 w 1041400"/>
              <a:gd name="connsiteY6" fmla="*/ 952500 h 952500"/>
              <a:gd name="connsiteX7" fmla="*/ 0 w 1041400"/>
              <a:gd name="connsiteY7" fmla="*/ 0 h 952500"/>
              <a:gd name="connsiteX8" fmla="*/ 0 w 10414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400" h="952500">
                <a:moveTo>
                  <a:pt x="0" y="0"/>
                </a:moveTo>
                <a:lnTo>
                  <a:pt x="568036" y="0"/>
                </a:lnTo>
                <a:cubicBezTo>
                  <a:pt x="829468" y="0"/>
                  <a:pt x="1041400" y="213224"/>
                  <a:pt x="1041400" y="476250"/>
                </a:cubicBezTo>
                <a:lnTo>
                  <a:pt x="1041400" y="476250"/>
                </a:lnTo>
                <a:cubicBezTo>
                  <a:pt x="1041400" y="739276"/>
                  <a:pt x="829468" y="952500"/>
                  <a:pt x="568036" y="952500"/>
                </a:cubicBezTo>
                <a:lnTo>
                  <a:pt x="0" y="952500"/>
                </a:lnTo>
                <a:lnTo>
                  <a:pt x="0" y="952500"/>
                </a:lnTo>
                <a:lnTo>
                  <a:pt x="0" y="0"/>
                </a:lnTo>
                <a:lnTo>
                  <a:pt x="0" y="0"/>
                </a:lnTo>
                <a:close/>
              </a:path>
            </a:pathLst>
          </a:custGeom>
          <a:solidFill>
            <a:schemeClr val="bg1"/>
          </a:solidFill>
          <a:ln w="9438" cap="flat">
            <a:noFill/>
            <a:prstDash val="solid"/>
            <a:miter/>
          </a:ln>
        </p:spPr>
        <p:txBody>
          <a:bodyPr rtlCol="0" anchor="ctr"/>
          <a:lstStyle/>
          <a:p>
            <a:endParaRPr lang="en-US" dirty="0">
              <a:latin typeface="FS Albert Pro" panose="02000503040000020004" pitchFamily="2" charset="0"/>
            </a:endParaRPr>
          </a:p>
        </p:txBody>
      </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a:xfrm>
            <a:off x="224068" y="659829"/>
            <a:ext cx="5708899" cy="1733174"/>
          </a:xfrm>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a:xfrm>
            <a:off x="224070" y="2902471"/>
            <a:ext cx="5708898" cy="270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lvl1pPr>
              <a:defRPr>
                <a:solidFill>
                  <a:schemeClr val="bg2"/>
                </a:solidFill>
              </a:defRPr>
            </a:lvl1pPr>
          </a:lstStyle>
          <a:p>
            <a:r>
              <a:rPr lang="en-US"/>
              <a:t>DATE</a:t>
            </a:r>
            <a:endParaRPr lang="en-US" dirty="0"/>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406F124-58A8-E847-9B4C-A77F8CFDB2B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7" name="Text Placeholder 9">
            <a:extLst>
              <a:ext uri="{FF2B5EF4-FFF2-40B4-BE49-F238E27FC236}">
                <a16:creationId xmlns:a16="http://schemas.microsoft.com/office/drawing/2014/main" id="{5A6681B0-BE5F-7049-B6A9-50BE7B9ED2A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696990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bg>
      <p:bgPr>
        <a:solidFill>
          <a:schemeClr val="accent6"/>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839955E-79CA-1044-B598-9CA568187A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180754" y="180753"/>
            <a:ext cx="9027041" cy="3329210"/>
          </a:xfrm>
        </p:spPr>
        <p:txBody>
          <a:bodyPr anchor="b">
            <a:normAutofit/>
          </a:bodyPr>
          <a:lstStyle>
            <a:lvl1pPr algn="l">
              <a:lnSpc>
                <a:spcPct val="75000"/>
              </a:lnSpc>
              <a:defRPr sz="11000">
                <a:solidFill>
                  <a:schemeClr val="bg1"/>
                </a:solidFill>
              </a:defRPr>
            </a:lvl1pPr>
          </a:lstStyle>
          <a:p>
            <a:r>
              <a:rPr lang="en-US" dirty="0"/>
              <a:t>Presentation</a:t>
            </a:r>
            <a:br>
              <a:rPr lang="en-US" dirty="0"/>
            </a:br>
            <a:r>
              <a:rPr lang="en-US" dirty="0"/>
              <a:t>Headline</a:t>
            </a:r>
          </a:p>
        </p:txBody>
      </p:sp>
      <p:sp>
        <p:nvSpPr>
          <p:cNvPr id="3" name="Subtitle 2">
            <a:extLst>
              <a:ext uri="{FF2B5EF4-FFF2-40B4-BE49-F238E27FC236}">
                <a16:creationId xmlns:a16="http://schemas.microsoft.com/office/drawing/2014/main" id="{BE066875-E85C-1D47-BDD4-D2CACB3324AD}"/>
              </a:ext>
            </a:extLst>
          </p:cNvPr>
          <p:cNvSpPr>
            <a:spLocks noGrp="1"/>
          </p:cNvSpPr>
          <p:nvPr>
            <p:ph type="subTitle" idx="1" hasCustomPrompt="1"/>
          </p:nvPr>
        </p:nvSpPr>
        <p:spPr>
          <a:xfrm>
            <a:off x="279991" y="3602038"/>
            <a:ext cx="8927804" cy="1246409"/>
          </a:xfrm>
        </p:spPr>
        <p:txBody>
          <a:bodyPr>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subhead goes here</a:t>
            </a:r>
          </a:p>
        </p:txBody>
      </p:sp>
    </p:spTree>
    <p:extLst>
      <p:ext uri="{BB962C8B-B14F-4D97-AF65-F5344CB8AC3E}">
        <p14:creationId xmlns:p14="http://schemas.microsoft.com/office/powerpoint/2010/main" val="2063542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Ultraviolet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CF6C4AA-256C-F747-8C1D-1714609D436A}"/>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25EFD1B1-9B47-A347-9D84-7618CDD91471}"/>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3776E1E-C22D-1840-8ADE-5FFCF873F627}"/>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73081D26-454B-8946-BC50-0E8EEB5EB751}"/>
                </a:ext>
              </a:extLst>
            </p:cNvPr>
            <p:cNvGrpSpPr/>
            <p:nvPr/>
          </p:nvGrpSpPr>
          <p:grpSpPr>
            <a:xfrm>
              <a:off x="1804599" y="3375720"/>
              <a:ext cx="639954" cy="244408"/>
              <a:chOff x="1804599" y="3375720"/>
              <a:chExt cx="639954" cy="244408"/>
            </a:xfrm>
          </p:grpSpPr>
          <p:sp>
            <p:nvSpPr>
              <p:cNvPr id="21" name="Freeform 20">
                <a:extLst>
                  <a:ext uri="{FF2B5EF4-FFF2-40B4-BE49-F238E27FC236}">
                    <a16:creationId xmlns:a16="http://schemas.microsoft.com/office/drawing/2014/main" id="{7B8E8571-FFFD-6D45-8A1E-56496D5AFA3D}"/>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57E595A-28EC-5C43-8E33-C0167FDB1C41}"/>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B21E9E-344C-0F42-8717-6BFA0D36200E}"/>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A406F124-58A8-E847-9B4C-A77F8CFDB2B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5" name="Text Placeholder 9">
            <a:extLst>
              <a:ext uri="{FF2B5EF4-FFF2-40B4-BE49-F238E27FC236}">
                <a16:creationId xmlns:a16="http://schemas.microsoft.com/office/drawing/2014/main" id="{8A1FA7EA-AAFD-FA44-B236-AAB55372E633}"/>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2337104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Orange foote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1CD8293-6C9E-0947-83D3-DB3C8B1B66CD}"/>
              </a:ext>
            </a:extLst>
          </p:cNvPr>
          <p:cNvGrpSpPr/>
          <p:nvPr userDrawn="1"/>
        </p:nvGrpSpPr>
        <p:grpSpPr>
          <a:xfrm>
            <a:off x="0" y="6311555"/>
            <a:ext cx="4148052" cy="544250"/>
            <a:chOff x="1524000" y="3225800"/>
            <a:chExt cx="4148052" cy="544250"/>
          </a:xfrm>
        </p:grpSpPr>
        <p:sp>
          <p:nvSpPr>
            <p:cNvPr id="24" name="Freeform 23">
              <a:extLst>
                <a:ext uri="{FF2B5EF4-FFF2-40B4-BE49-F238E27FC236}">
                  <a16:creationId xmlns:a16="http://schemas.microsoft.com/office/drawing/2014/main" id="{46829DA9-3DEB-2D49-811F-19F1B8D88EC2}"/>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C3AAFAF9-B0CD-BF41-B0DC-D71F72938A18}"/>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6" name="Graphic 21">
              <a:extLst>
                <a:ext uri="{FF2B5EF4-FFF2-40B4-BE49-F238E27FC236}">
                  <a16:creationId xmlns:a16="http://schemas.microsoft.com/office/drawing/2014/main" id="{2B71445F-1A95-DD45-998A-264EBB0BC01D}"/>
                </a:ext>
              </a:extLst>
            </p:cNvPr>
            <p:cNvGrpSpPr/>
            <p:nvPr/>
          </p:nvGrpSpPr>
          <p:grpSpPr>
            <a:xfrm>
              <a:off x="1804599" y="3375720"/>
              <a:ext cx="639954" cy="244409"/>
              <a:chOff x="1804599" y="3375720"/>
              <a:chExt cx="639954" cy="244409"/>
            </a:xfrm>
          </p:grpSpPr>
          <p:sp>
            <p:nvSpPr>
              <p:cNvPr id="27" name="Freeform 26">
                <a:extLst>
                  <a:ext uri="{FF2B5EF4-FFF2-40B4-BE49-F238E27FC236}">
                    <a16:creationId xmlns:a16="http://schemas.microsoft.com/office/drawing/2014/main" id="{41E0EFA4-51C0-7E4D-AC49-90086FAC4DB4}"/>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B9DB2CC-BBBA-1249-87B4-BFBC370C2830}"/>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35C4D25-1BFD-EE42-A06B-45D5CFD829A6}"/>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A406F124-58A8-E847-9B4C-A77F8CFDB2B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5" name="Text Placeholder 9">
            <a:extLst>
              <a:ext uri="{FF2B5EF4-FFF2-40B4-BE49-F238E27FC236}">
                <a16:creationId xmlns:a16="http://schemas.microsoft.com/office/drawing/2014/main" id="{8A1FA7EA-AAFD-FA44-B236-AAB55372E633}"/>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298802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Blue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E0A6587-F8DB-F640-B28E-4BEBE0F5D1B4}"/>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8ABEC921-0BC3-FF48-87AF-8139F359CDB0}"/>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4811B79C-C15B-8043-AA33-CFD31383F867}"/>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310E2230-519A-434F-A7F1-CDAA96EEAE0F}"/>
                </a:ext>
              </a:extLst>
            </p:cNvPr>
            <p:cNvGrpSpPr/>
            <p:nvPr/>
          </p:nvGrpSpPr>
          <p:grpSpPr>
            <a:xfrm>
              <a:off x="1804599" y="3375720"/>
              <a:ext cx="639954" cy="244409"/>
              <a:chOff x="1804599" y="3375720"/>
              <a:chExt cx="639954" cy="244409"/>
            </a:xfrm>
          </p:grpSpPr>
          <p:sp>
            <p:nvSpPr>
              <p:cNvPr id="21" name="Freeform 20">
                <a:extLst>
                  <a:ext uri="{FF2B5EF4-FFF2-40B4-BE49-F238E27FC236}">
                    <a16:creationId xmlns:a16="http://schemas.microsoft.com/office/drawing/2014/main" id="{B571E521-95E3-DD47-9E5F-581CF6549245}"/>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DD041C4-C178-4741-BAB5-DF24FC288ECA}"/>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762C926-F57F-5F42-A589-51A60E90D485}"/>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406F124-58A8-E847-9B4C-A77F8CFDB2B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5" name="Text Placeholder 9">
            <a:extLst>
              <a:ext uri="{FF2B5EF4-FFF2-40B4-BE49-F238E27FC236}">
                <a16:creationId xmlns:a16="http://schemas.microsoft.com/office/drawing/2014/main" id="{8A1FA7EA-AAFD-FA44-B236-AAB55372E633}"/>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261173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Ultraviolet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9F43F94-BA7E-1240-B192-6540FD7C1B49}"/>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B7B9FCC2-E49D-E346-91BB-42F7A2FF002E}"/>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5AA04E3-5948-D942-8A77-D3040437FB97}"/>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A624406D-EAC0-1246-B2DB-918FD1384838}"/>
                </a:ext>
              </a:extLst>
            </p:cNvPr>
            <p:cNvGrpSpPr/>
            <p:nvPr/>
          </p:nvGrpSpPr>
          <p:grpSpPr>
            <a:xfrm>
              <a:off x="1804599" y="3375720"/>
              <a:ext cx="639954" cy="244408"/>
              <a:chOff x="1804599" y="3375720"/>
              <a:chExt cx="639954" cy="244408"/>
            </a:xfrm>
          </p:grpSpPr>
          <p:sp>
            <p:nvSpPr>
              <p:cNvPr id="21" name="Freeform 20">
                <a:extLst>
                  <a:ext uri="{FF2B5EF4-FFF2-40B4-BE49-F238E27FC236}">
                    <a16:creationId xmlns:a16="http://schemas.microsoft.com/office/drawing/2014/main" id="{43AC6448-B026-2146-8D08-50C526E0DB1D}"/>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9DB4540-4488-6B47-850C-BEED9E968492}"/>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0409D04-3C6A-9740-A8F1-F920331DE17D}"/>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582533D4-F5F2-3E45-BA8B-FABD7AD7E29A}"/>
              </a:ext>
            </a:extLst>
          </p:cNvPr>
          <p:cNvSpPr>
            <a:spLocks noGrp="1"/>
          </p:cNvSpPr>
          <p:nvPr>
            <p:ph type="title"/>
          </p:nvPr>
        </p:nvSpPr>
        <p:spPr>
          <a:xfrm>
            <a:off x="224069" y="245377"/>
            <a:ext cx="5943600" cy="173317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D47B250-2D0D-394E-BC4A-B76EC80F615C}"/>
              </a:ext>
            </a:extLst>
          </p:cNvPr>
          <p:cNvSpPr>
            <a:spLocks noGrp="1"/>
          </p:cNvSpPr>
          <p:nvPr>
            <p:ph sz="half" idx="1"/>
          </p:nvPr>
        </p:nvSpPr>
        <p:spPr>
          <a:xfrm>
            <a:off x="224068" y="2477385"/>
            <a:ext cx="10599876" cy="3699577"/>
          </a:xfrm>
        </p:spPr>
        <p:txBody>
          <a:bodyPr numCol="2" spcCol="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p>
            <a:r>
              <a:rPr lang="en-US"/>
              <a:t>DATE</a:t>
            </a:r>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2BC9987-4525-2F42-BD22-63744F0F8203}"/>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5" name="Text Placeholder 9">
            <a:extLst>
              <a:ext uri="{FF2B5EF4-FFF2-40B4-BE49-F238E27FC236}">
                <a16:creationId xmlns:a16="http://schemas.microsoft.com/office/drawing/2014/main" id="{F0473664-97D9-2449-9594-548DCF440401}"/>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2251518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Orange foote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7390897-3104-9642-B5DB-EAD0C17EF373}"/>
              </a:ext>
            </a:extLst>
          </p:cNvPr>
          <p:cNvGrpSpPr/>
          <p:nvPr userDrawn="1"/>
        </p:nvGrpSpPr>
        <p:grpSpPr>
          <a:xfrm>
            <a:off x="0" y="6311555"/>
            <a:ext cx="4148052" cy="544250"/>
            <a:chOff x="1524000" y="3225800"/>
            <a:chExt cx="4148052" cy="544250"/>
          </a:xfrm>
        </p:grpSpPr>
        <p:sp>
          <p:nvSpPr>
            <p:cNvPr id="24" name="Freeform 23">
              <a:extLst>
                <a:ext uri="{FF2B5EF4-FFF2-40B4-BE49-F238E27FC236}">
                  <a16:creationId xmlns:a16="http://schemas.microsoft.com/office/drawing/2014/main" id="{A067C75E-8E47-6B44-B102-39C00777963F}"/>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1D50926F-EBD7-374A-B07B-CFEAF5BBF01E}"/>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6" name="Graphic 21">
              <a:extLst>
                <a:ext uri="{FF2B5EF4-FFF2-40B4-BE49-F238E27FC236}">
                  <a16:creationId xmlns:a16="http://schemas.microsoft.com/office/drawing/2014/main" id="{AE489E7B-7BA7-9D40-AAD7-61987483825F}"/>
                </a:ext>
              </a:extLst>
            </p:cNvPr>
            <p:cNvGrpSpPr/>
            <p:nvPr/>
          </p:nvGrpSpPr>
          <p:grpSpPr>
            <a:xfrm>
              <a:off x="1804599" y="3375720"/>
              <a:ext cx="639954" cy="244409"/>
              <a:chOff x="1804599" y="3375720"/>
              <a:chExt cx="639954" cy="244409"/>
            </a:xfrm>
          </p:grpSpPr>
          <p:sp>
            <p:nvSpPr>
              <p:cNvPr id="27" name="Freeform 26">
                <a:extLst>
                  <a:ext uri="{FF2B5EF4-FFF2-40B4-BE49-F238E27FC236}">
                    <a16:creationId xmlns:a16="http://schemas.microsoft.com/office/drawing/2014/main" id="{74437481-939E-674D-ACE4-CE77E068DB3D}"/>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3449BED-F937-9B43-A228-9B561DD0A2BE}"/>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090F305-17E8-FA47-8AA6-C132C066666E}"/>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582533D4-F5F2-3E45-BA8B-FABD7AD7E29A}"/>
              </a:ext>
            </a:extLst>
          </p:cNvPr>
          <p:cNvSpPr>
            <a:spLocks noGrp="1"/>
          </p:cNvSpPr>
          <p:nvPr>
            <p:ph type="title"/>
          </p:nvPr>
        </p:nvSpPr>
        <p:spPr>
          <a:xfrm>
            <a:off x="224069" y="245377"/>
            <a:ext cx="5943600" cy="173317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D47B250-2D0D-394E-BC4A-B76EC80F615C}"/>
              </a:ext>
            </a:extLst>
          </p:cNvPr>
          <p:cNvSpPr>
            <a:spLocks noGrp="1"/>
          </p:cNvSpPr>
          <p:nvPr>
            <p:ph sz="half" idx="1"/>
          </p:nvPr>
        </p:nvSpPr>
        <p:spPr>
          <a:xfrm>
            <a:off x="224068" y="2477385"/>
            <a:ext cx="10599876" cy="3699577"/>
          </a:xfrm>
        </p:spPr>
        <p:txBody>
          <a:bodyPr numCol="2" spcCol="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p>
            <a:r>
              <a:rPr lang="en-US"/>
              <a:t>DATE</a:t>
            </a:r>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2BC9987-4525-2F42-BD22-63744F0F8203}"/>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5" name="Text Placeholder 9">
            <a:extLst>
              <a:ext uri="{FF2B5EF4-FFF2-40B4-BE49-F238E27FC236}">
                <a16:creationId xmlns:a16="http://schemas.microsoft.com/office/drawing/2014/main" id="{F0473664-97D9-2449-9594-548DCF440401}"/>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4007999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Blue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DDCB656-07FA-6C44-82DC-EA234634259E}"/>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522FC938-93D9-EF43-A0B5-6298330F721A}"/>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5ED4FBCC-2B8A-444B-A360-EC50FF813E88}"/>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590EA6F1-355A-E948-8C66-E5DEA1BF3F43}"/>
                </a:ext>
              </a:extLst>
            </p:cNvPr>
            <p:cNvGrpSpPr/>
            <p:nvPr/>
          </p:nvGrpSpPr>
          <p:grpSpPr>
            <a:xfrm>
              <a:off x="1804599" y="3375720"/>
              <a:ext cx="639954" cy="244409"/>
              <a:chOff x="1804599" y="3375720"/>
              <a:chExt cx="639954" cy="244409"/>
            </a:xfrm>
          </p:grpSpPr>
          <p:sp>
            <p:nvSpPr>
              <p:cNvPr id="21" name="Freeform 20">
                <a:extLst>
                  <a:ext uri="{FF2B5EF4-FFF2-40B4-BE49-F238E27FC236}">
                    <a16:creationId xmlns:a16="http://schemas.microsoft.com/office/drawing/2014/main" id="{A2B05628-A757-B04D-A904-5A9D3084F1A5}"/>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2315FF0-27D3-084A-A9EE-D3FFA463AAF2}"/>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30C7E23-C841-1C44-874F-FEEE1D1B7F17}"/>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582533D4-F5F2-3E45-BA8B-FABD7AD7E29A}"/>
              </a:ext>
            </a:extLst>
          </p:cNvPr>
          <p:cNvSpPr>
            <a:spLocks noGrp="1"/>
          </p:cNvSpPr>
          <p:nvPr>
            <p:ph type="title"/>
          </p:nvPr>
        </p:nvSpPr>
        <p:spPr>
          <a:xfrm>
            <a:off x="224069" y="245377"/>
            <a:ext cx="5943600" cy="173317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D47B250-2D0D-394E-BC4A-B76EC80F615C}"/>
              </a:ext>
            </a:extLst>
          </p:cNvPr>
          <p:cNvSpPr>
            <a:spLocks noGrp="1"/>
          </p:cNvSpPr>
          <p:nvPr>
            <p:ph sz="half" idx="1"/>
          </p:nvPr>
        </p:nvSpPr>
        <p:spPr>
          <a:xfrm>
            <a:off x="224068" y="2477385"/>
            <a:ext cx="10599876" cy="3699577"/>
          </a:xfrm>
        </p:spPr>
        <p:txBody>
          <a:bodyPr numCol="2" spcCol="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lvl1pPr>
              <a:defRPr>
                <a:solidFill>
                  <a:schemeClr val="bg2"/>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lvl1pPr>
              <a:defRPr>
                <a:solidFill>
                  <a:schemeClr val="bg2"/>
                </a:solidFill>
              </a:defRPr>
            </a:lvl1pPr>
          </a:lstStyle>
          <a:p>
            <a:r>
              <a:rPr lang="en-US"/>
              <a:t>PRESENTATION TITLE</a:t>
            </a:r>
          </a:p>
        </p:txBody>
      </p:sp>
      <p:sp>
        <p:nvSpPr>
          <p:cNvPr id="7" name="Slide Number Placeholder 6">
            <a:extLst>
              <a:ext uri="{FF2B5EF4-FFF2-40B4-BE49-F238E27FC236}">
                <a16:creationId xmlns:a16="http://schemas.microsoft.com/office/drawing/2014/main" id="{92BC9987-4525-2F42-BD22-63744F0F8203}"/>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5" name="Text Placeholder 9">
            <a:extLst>
              <a:ext uri="{FF2B5EF4-FFF2-40B4-BE49-F238E27FC236}">
                <a16:creationId xmlns:a16="http://schemas.microsoft.com/office/drawing/2014/main" id="{F0473664-97D9-2449-9594-548DCF440401}"/>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6617848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items (Ultraviolet footer)">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DADEE3F-CBD0-7045-BA73-4C72EE82B407}"/>
              </a:ext>
            </a:extLst>
          </p:cNvPr>
          <p:cNvGrpSpPr/>
          <p:nvPr userDrawn="1"/>
        </p:nvGrpSpPr>
        <p:grpSpPr>
          <a:xfrm>
            <a:off x="0" y="6311555"/>
            <a:ext cx="4148052" cy="544250"/>
            <a:chOff x="1524000" y="3225800"/>
            <a:chExt cx="4148052" cy="544250"/>
          </a:xfrm>
        </p:grpSpPr>
        <p:sp>
          <p:nvSpPr>
            <p:cNvPr id="19" name="Freeform 18">
              <a:extLst>
                <a:ext uri="{FF2B5EF4-FFF2-40B4-BE49-F238E27FC236}">
                  <a16:creationId xmlns:a16="http://schemas.microsoft.com/office/drawing/2014/main" id="{99A7674A-E66F-EC4F-9D8A-59D28D98231E}"/>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AECDF2B-0798-2447-BC19-776E35BC7EC9}"/>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21" name="Graphic 21">
              <a:extLst>
                <a:ext uri="{FF2B5EF4-FFF2-40B4-BE49-F238E27FC236}">
                  <a16:creationId xmlns:a16="http://schemas.microsoft.com/office/drawing/2014/main" id="{7D21DEE6-FE85-E14A-8E96-AEE337ECEBF7}"/>
                </a:ext>
              </a:extLst>
            </p:cNvPr>
            <p:cNvGrpSpPr/>
            <p:nvPr/>
          </p:nvGrpSpPr>
          <p:grpSpPr>
            <a:xfrm>
              <a:off x="1804599" y="3375720"/>
              <a:ext cx="639954" cy="244408"/>
              <a:chOff x="1804599" y="3375720"/>
              <a:chExt cx="639954" cy="244408"/>
            </a:xfrm>
          </p:grpSpPr>
          <p:sp>
            <p:nvSpPr>
              <p:cNvPr id="22" name="Freeform 21">
                <a:extLst>
                  <a:ext uri="{FF2B5EF4-FFF2-40B4-BE49-F238E27FC236}">
                    <a16:creationId xmlns:a16="http://schemas.microsoft.com/office/drawing/2014/main" id="{9A603C87-8A03-3743-A7AE-2F091E541AAE}"/>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53ADDE8-0119-1440-B055-C9894028974B}"/>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604D433-3825-6E4D-B238-C773C80DA3C5}"/>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582533D4-F5F2-3E45-BA8B-FABD7AD7E29A}"/>
              </a:ext>
            </a:extLst>
          </p:cNvPr>
          <p:cNvSpPr>
            <a:spLocks noGrp="1"/>
          </p:cNvSpPr>
          <p:nvPr>
            <p:ph type="title"/>
          </p:nvPr>
        </p:nvSpPr>
        <p:spPr>
          <a:xfrm>
            <a:off x="224069" y="245377"/>
            <a:ext cx="5943600" cy="173317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D47B250-2D0D-394E-BC4A-B76EC80F615C}"/>
              </a:ext>
            </a:extLst>
          </p:cNvPr>
          <p:cNvSpPr>
            <a:spLocks noGrp="1"/>
          </p:cNvSpPr>
          <p:nvPr>
            <p:ph sz="half" idx="1"/>
          </p:nvPr>
        </p:nvSpPr>
        <p:spPr>
          <a:xfrm>
            <a:off x="224069" y="2477385"/>
            <a:ext cx="5120640" cy="3699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9C1AB12-9050-154E-8905-984717294939}"/>
              </a:ext>
            </a:extLst>
          </p:cNvPr>
          <p:cNvSpPr>
            <a:spLocks noGrp="1"/>
          </p:cNvSpPr>
          <p:nvPr>
            <p:ph sz="half" idx="2"/>
          </p:nvPr>
        </p:nvSpPr>
        <p:spPr>
          <a:xfrm>
            <a:off x="5584650" y="2477385"/>
            <a:ext cx="5120640" cy="3699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p>
            <a:r>
              <a:rPr lang="en-US"/>
              <a:t>DATE</a:t>
            </a:r>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2BC9987-4525-2F42-BD22-63744F0F8203}"/>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6" name="Text Placeholder 9">
            <a:extLst>
              <a:ext uri="{FF2B5EF4-FFF2-40B4-BE49-F238E27FC236}">
                <a16:creationId xmlns:a16="http://schemas.microsoft.com/office/drawing/2014/main" id="{41296AC4-59EF-8242-B3CE-878DAAB3F94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881799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items (Orange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8E6BA6C-80AA-FF45-B421-972F58BEE1F0}"/>
              </a:ext>
            </a:extLst>
          </p:cNvPr>
          <p:cNvGrpSpPr/>
          <p:nvPr userDrawn="1"/>
        </p:nvGrpSpPr>
        <p:grpSpPr>
          <a:xfrm>
            <a:off x="0" y="6311555"/>
            <a:ext cx="4148052" cy="544250"/>
            <a:chOff x="1524000" y="3225800"/>
            <a:chExt cx="4148052" cy="544250"/>
          </a:xfrm>
        </p:grpSpPr>
        <p:sp>
          <p:nvSpPr>
            <p:cNvPr id="25" name="Freeform 24">
              <a:extLst>
                <a:ext uri="{FF2B5EF4-FFF2-40B4-BE49-F238E27FC236}">
                  <a16:creationId xmlns:a16="http://schemas.microsoft.com/office/drawing/2014/main" id="{6C86F4CF-F528-9B44-8782-E36304BE8E24}"/>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67F37A65-7D23-3041-8402-38CB505B52B1}"/>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7" name="Graphic 21">
              <a:extLst>
                <a:ext uri="{FF2B5EF4-FFF2-40B4-BE49-F238E27FC236}">
                  <a16:creationId xmlns:a16="http://schemas.microsoft.com/office/drawing/2014/main" id="{94C4DDEA-7646-484B-A6AE-5ED02A2471EB}"/>
                </a:ext>
              </a:extLst>
            </p:cNvPr>
            <p:cNvGrpSpPr/>
            <p:nvPr/>
          </p:nvGrpSpPr>
          <p:grpSpPr>
            <a:xfrm>
              <a:off x="1804599" y="3375720"/>
              <a:ext cx="639954" cy="244409"/>
              <a:chOff x="1804599" y="3375720"/>
              <a:chExt cx="639954" cy="244409"/>
            </a:xfrm>
          </p:grpSpPr>
          <p:sp>
            <p:nvSpPr>
              <p:cNvPr id="28" name="Freeform 27">
                <a:extLst>
                  <a:ext uri="{FF2B5EF4-FFF2-40B4-BE49-F238E27FC236}">
                    <a16:creationId xmlns:a16="http://schemas.microsoft.com/office/drawing/2014/main" id="{4CC94FEB-6D1A-254E-8441-19950BA28ECE}"/>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6226D7AB-908B-D948-87CA-9A076D960689}"/>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F4DC670-36B5-414C-B1E5-E3A31B803EEE}"/>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582533D4-F5F2-3E45-BA8B-FABD7AD7E29A}"/>
              </a:ext>
            </a:extLst>
          </p:cNvPr>
          <p:cNvSpPr>
            <a:spLocks noGrp="1"/>
          </p:cNvSpPr>
          <p:nvPr>
            <p:ph type="title"/>
          </p:nvPr>
        </p:nvSpPr>
        <p:spPr>
          <a:xfrm>
            <a:off x="224069" y="245377"/>
            <a:ext cx="5943600" cy="173317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D47B250-2D0D-394E-BC4A-B76EC80F615C}"/>
              </a:ext>
            </a:extLst>
          </p:cNvPr>
          <p:cNvSpPr>
            <a:spLocks noGrp="1"/>
          </p:cNvSpPr>
          <p:nvPr>
            <p:ph sz="half" idx="1"/>
          </p:nvPr>
        </p:nvSpPr>
        <p:spPr>
          <a:xfrm>
            <a:off x="224069" y="2477385"/>
            <a:ext cx="5120640" cy="3699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9C1AB12-9050-154E-8905-984717294939}"/>
              </a:ext>
            </a:extLst>
          </p:cNvPr>
          <p:cNvSpPr>
            <a:spLocks noGrp="1"/>
          </p:cNvSpPr>
          <p:nvPr>
            <p:ph sz="half" idx="2"/>
          </p:nvPr>
        </p:nvSpPr>
        <p:spPr>
          <a:xfrm>
            <a:off x="5584650" y="2477385"/>
            <a:ext cx="5120640" cy="3699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p>
            <a:r>
              <a:rPr lang="en-US"/>
              <a:t>DATE</a:t>
            </a:r>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2BC9987-4525-2F42-BD22-63744F0F8203}"/>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6" name="Text Placeholder 9">
            <a:extLst>
              <a:ext uri="{FF2B5EF4-FFF2-40B4-BE49-F238E27FC236}">
                <a16:creationId xmlns:a16="http://schemas.microsoft.com/office/drawing/2014/main" id="{41296AC4-59EF-8242-B3CE-878DAAB3F94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9481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items (Blue footer)">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78D6A12-3447-E549-8F0E-6EFC2E271082}"/>
              </a:ext>
            </a:extLst>
          </p:cNvPr>
          <p:cNvGrpSpPr/>
          <p:nvPr userDrawn="1"/>
        </p:nvGrpSpPr>
        <p:grpSpPr>
          <a:xfrm>
            <a:off x="0" y="6311555"/>
            <a:ext cx="4148052" cy="544250"/>
            <a:chOff x="1524000" y="3225800"/>
            <a:chExt cx="4148052" cy="544250"/>
          </a:xfrm>
        </p:grpSpPr>
        <p:sp>
          <p:nvSpPr>
            <p:cNvPr id="19" name="Freeform 18">
              <a:extLst>
                <a:ext uri="{FF2B5EF4-FFF2-40B4-BE49-F238E27FC236}">
                  <a16:creationId xmlns:a16="http://schemas.microsoft.com/office/drawing/2014/main" id="{93C0AD9F-F0AD-7848-A6EC-7D17932AFA51}"/>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8555855A-7928-AE42-B96A-F9F25012B4BF}"/>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21" name="Graphic 21">
              <a:extLst>
                <a:ext uri="{FF2B5EF4-FFF2-40B4-BE49-F238E27FC236}">
                  <a16:creationId xmlns:a16="http://schemas.microsoft.com/office/drawing/2014/main" id="{11C46D4A-CD9D-F74E-96B4-940C7EFECCC2}"/>
                </a:ext>
              </a:extLst>
            </p:cNvPr>
            <p:cNvGrpSpPr/>
            <p:nvPr/>
          </p:nvGrpSpPr>
          <p:grpSpPr>
            <a:xfrm>
              <a:off x="1804599" y="3375720"/>
              <a:ext cx="639954" cy="244409"/>
              <a:chOff x="1804599" y="3375720"/>
              <a:chExt cx="639954" cy="244409"/>
            </a:xfrm>
          </p:grpSpPr>
          <p:sp>
            <p:nvSpPr>
              <p:cNvPr id="22" name="Freeform 21">
                <a:extLst>
                  <a:ext uri="{FF2B5EF4-FFF2-40B4-BE49-F238E27FC236}">
                    <a16:creationId xmlns:a16="http://schemas.microsoft.com/office/drawing/2014/main" id="{582B3628-9382-DF45-8E17-A083B8196D55}"/>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91F01A3-BC05-8B41-BF94-21A5A45C2799}"/>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E0B6D1A-0BB7-534F-8140-DECD656A7289}"/>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582533D4-F5F2-3E45-BA8B-FABD7AD7E29A}"/>
              </a:ext>
            </a:extLst>
          </p:cNvPr>
          <p:cNvSpPr>
            <a:spLocks noGrp="1"/>
          </p:cNvSpPr>
          <p:nvPr>
            <p:ph type="title"/>
          </p:nvPr>
        </p:nvSpPr>
        <p:spPr>
          <a:xfrm>
            <a:off x="224069" y="245377"/>
            <a:ext cx="5943600" cy="173317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D47B250-2D0D-394E-BC4A-B76EC80F615C}"/>
              </a:ext>
            </a:extLst>
          </p:cNvPr>
          <p:cNvSpPr>
            <a:spLocks noGrp="1"/>
          </p:cNvSpPr>
          <p:nvPr>
            <p:ph sz="half" idx="1"/>
          </p:nvPr>
        </p:nvSpPr>
        <p:spPr>
          <a:xfrm>
            <a:off x="224069" y="2477385"/>
            <a:ext cx="5120640" cy="3699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9C1AB12-9050-154E-8905-984717294939}"/>
              </a:ext>
            </a:extLst>
          </p:cNvPr>
          <p:cNvSpPr>
            <a:spLocks noGrp="1"/>
          </p:cNvSpPr>
          <p:nvPr>
            <p:ph sz="half" idx="2"/>
          </p:nvPr>
        </p:nvSpPr>
        <p:spPr>
          <a:xfrm>
            <a:off x="5584650" y="2477385"/>
            <a:ext cx="5120640" cy="3699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92BC9987-4525-2F42-BD22-63744F0F8203}"/>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6" name="Text Placeholder 9">
            <a:extLst>
              <a:ext uri="{FF2B5EF4-FFF2-40B4-BE49-F238E27FC236}">
                <a16:creationId xmlns:a16="http://schemas.microsoft.com/office/drawing/2014/main" id="{41296AC4-59EF-8242-B3CE-878DAAB3F94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4081258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Ultraviolet footer)">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C0E5B3A-58B9-7545-A87F-EED08B5BA12E}"/>
              </a:ext>
            </a:extLst>
          </p:cNvPr>
          <p:cNvGrpSpPr/>
          <p:nvPr userDrawn="1"/>
        </p:nvGrpSpPr>
        <p:grpSpPr>
          <a:xfrm>
            <a:off x="0" y="6311555"/>
            <a:ext cx="4148052" cy="544250"/>
            <a:chOff x="1524000" y="3225800"/>
            <a:chExt cx="4148052" cy="544250"/>
          </a:xfrm>
        </p:grpSpPr>
        <p:sp>
          <p:nvSpPr>
            <p:cNvPr id="20" name="Freeform 19">
              <a:extLst>
                <a:ext uri="{FF2B5EF4-FFF2-40B4-BE49-F238E27FC236}">
                  <a16:creationId xmlns:a16="http://schemas.microsoft.com/office/drawing/2014/main" id="{01236B28-7CD8-AD4F-9A0B-D4C350634D49}"/>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AB2FCFE-CFAE-9D41-8BB8-B0B39D911142}"/>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22" name="Graphic 21">
              <a:extLst>
                <a:ext uri="{FF2B5EF4-FFF2-40B4-BE49-F238E27FC236}">
                  <a16:creationId xmlns:a16="http://schemas.microsoft.com/office/drawing/2014/main" id="{82CB6CC7-2C21-F44E-B4A2-B1311BE467B8}"/>
                </a:ext>
              </a:extLst>
            </p:cNvPr>
            <p:cNvGrpSpPr/>
            <p:nvPr/>
          </p:nvGrpSpPr>
          <p:grpSpPr>
            <a:xfrm>
              <a:off x="1804599" y="3375720"/>
              <a:ext cx="639954" cy="244408"/>
              <a:chOff x="1804599" y="3375720"/>
              <a:chExt cx="639954" cy="244408"/>
            </a:xfrm>
          </p:grpSpPr>
          <p:sp>
            <p:nvSpPr>
              <p:cNvPr id="23" name="Freeform 22">
                <a:extLst>
                  <a:ext uri="{FF2B5EF4-FFF2-40B4-BE49-F238E27FC236}">
                    <a16:creationId xmlns:a16="http://schemas.microsoft.com/office/drawing/2014/main" id="{EC29CE8C-3B6C-AE4F-92DB-188B3F3E63CD}"/>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09C37AA-FEE6-E845-83C2-A4B6A3562261}"/>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A69832F-E093-E64D-82A6-2EB2F617A610}"/>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1649264"/>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2473176"/>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A2A9A10-7F84-564C-8CD3-3D3E0144E681}"/>
              </a:ext>
            </a:extLst>
          </p:cNvPr>
          <p:cNvSpPr>
            <a:spLocks noGrp="1"/>
          </p:cNvSpPr>
          <p:nvPr>
            <p:ph type="body" sz="quarter" idx="3"/>
          </p:nvPr>
        </p:nvSpPr>
        <p:spPr>
          <a:xfrm>
            <a:off x="5586448" y="1649264"/>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3487F0-E37C-2F4D-8511-C3C0505A847E}"/>
              </a:ext>
            </a:extLst>
          </p:cNvPr>
          <p:cNvSpPr>
            <a:spLocks noGrp="1"/>
          </p:cNvSpPr>
          <p:nvPr>
            <p:ph sz="quarter" idx="4"/>
          </p:nvPr>
        </p:nvSpPr>
        <p:spPr>
          <a:xfrm>
            <a:off x="5586448" y="2473176"/>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69"/>
            <a:ext cx="5943600" cy="1728216"/>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8" name="Text Placeholder 9">
            <a:extLst>
              <a:ext uri="{FF2B5EF4-FFF2-40B4-BE49-F238E27FC236}">
                <a16:creationId xmlns:a16="http://schemas.microsoft.com/office/drawing/2014/main" id="{68C45025-9FD3-E345-84A9-C9441DC425B2}"/>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2050677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6"/>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A1C445B-930B-3141-BD16-DF2210E49411}"/>
              </a:ext>
            </a:extLst>
          </p:cNvPr>
          <p:cNvSpPr>
            <a:spLocks noGrp="1"/>
          </p:cNvSpPr>
          <p:nvPr>
            <p:ph type="pic" sz="quarter" idx="10"/>
          </p:nvPr>
        </p:nvSpPr>
        <p:spPr>
          <a:xfrm>
            <a:off x="0" y="3429000"/>
            <a:ext cx="9134061" cy="3429000"/>
          </a:xfrm>
          <a:solidFill>
            <a:schemeClr val="accent6">
              <a:lumMod val="90000"/>
            </a:schemeClr>
          </a:solidFill>
        </p:spPr>
        <p:txBody>
          <a:bodyPr anchor="ctr"/>
          <a:lstStyle>
            <a:lvl1pPr marL="0" indent="0" algn="ctr">
              <a:buNone/>
              <a:defRPr/>
            </a:lvl1pPr>
          </a:lstStyle>
          <a:p>
            <a:r>
              <a:rPr lang="en-US"/>
              <a:t>Click icon to add picture</a:t>
            </a:r>
          </a:p>
        </p:txBody>
      </p:sp>
      <p:pic>
        <p:nvPicPr>
          <p:cNvPr id="34" name="Graphic 33">
            <a:extLst>
              <a:ext uri="{FF2B5EF4-FFF2-40B4-BE49-F238E27FC236}">
                <a16:creationId xmlns:a16="http://schemas.microsoft.com/office/drawing/2014/main" id="{2B4335EB-73B3-6C42-B1A7-49687BFEFC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180754" y="180753"/>
            <a:ext cx="9027041" cy="2562447"/>
          </a:xfrm>
        </p:spPr>
        <p:txBody>
          <a:bodyPr anchor="ctr">
            <a:normAutofit/>
          </a:bodyPr>
          <a:lstStyle>
            <a:lvl1pPr algn="l">
              <a:lnSpc>
                <a:spcPct val="75000"/>
              </a:lnSpc>
              <a:defRPr sz="9000">
                <a:solidFill>
                  <a:schemeClr val="bg1"/>
                </a:solidFill>
              </a:defRPr>
            </a:lvl1pPr>
          </a:lstStyle>
          <a:p>
            <a:r>
              <a:rPr lang="en-US" dirty="0"/>
              <a:t>Presentation</a:t>
            </a:r>
            <a:br>
              <a:rPr lang="en-US" dirty="0"/>
            </a:br>
            <a:r>
              <a:rPr lang="en-US" dirty="0"/>
              <a:t>Headline</a:t>
            </a:r>
          </a:p>
        </p:txBody>
      </p:sp>
      <p:sp>
        <p:nvSpPr>
          <p:cNvPr id="3" name="Subtitle 2">
            <a:extLst>
              <a:ext uri="{FF2B5EF4-FFF2-40B4-BE49-F238E27FC236}">
                <a16:creationId xmlns:a16="http://schemas.microsoft.com/office/drawing/2014/main" id="{BE066875-E85C-1D47-BDD4-D2CACB3324AD}"/>
              </a:ext>
            </a:extLst>
          </p:cNvPr>
          <p:cNvSpPr>
            <a:spLocks noGrp="1"/>
          </p:cNvSpPr>
          <p:nvPr>
            <p:ph type="subTitle" idx="1" hasCustomPrompt="1"/>
          </p:nvPr>
        </p:nvSpPr>
        <p:spPr>
          <a:xfrm>
            <a:off x="279991" y="2743200"/>
            <a:ext cx="8927804" cy="484265"/>
          </a:xfrm>
        </p:spPr>
        <p:txBody>
          <a:bodyPr anchor="b">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subhead goes here</a:t>
            </a:r>
          </a:p>
        </p:txBody>
      </p:sp>
      <p:sp>
        <p:nvSpPr>
          <p:cNvPr id="35" name="Freeform 34">
            <a:extLst>
              <a:ext uri="{FF2B5EF4-FFF2-40B4-BE49-F238E27FC236}">
                <a16:creationId xmlns:a16="http://schemas.microsoft.com/office/drawing/2014/main" id="{788A6AA3-9DFE-6A4F-A184-3168F2EA7C55}"/>
              </a:ext>
            </a:extLst>
          </p:cNvPr>
          <p:cNvSpPr/>
          <p:nvPr userDrawn="1"/>
        </p:nvSpPr>
        <p:spPr>
          <a:xfrm>
            <a:off x="7313421" y="3429000"/>
            <a:ext cx="1859153" cy="3429000"/>
          </a:xfrm>
          <a:custGeom>
            <a:avLst/>
            <a:gdLst>
              <a:gd name="connsiteX0" fmla="*/ 0 w 1859153"/>
              <a:gd name="connsiteY0" fmla="*/ 0 h 3429000"/>
              <a:gd name="connsiteX1" fmla="*/ 1714500 w 1859153"/>
              <a:gd name="connsiteY1" fmla="*/ 1714500 h 3429000"/>
              <a:gd name="connsiteX2" fmla="*/ 0 w 1859153"/>
              <a:gd name="connsiteY2" fmla="*/ 3429000 h 3429000"/>
              <a:gd name="connsiteX3" fmla="*/ 1859153 w 1859153"/>
              <a:gd name="connsiteY3" fmla="*/ 3429000 h 3429000"/>
              <a:gd name="connsiteX4" fmla="*/ 1859153 w 1859153"/>
              <a:gd name="connsiteY4" fmla="*/ 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153" h="3429000">
                <a:moveTo>
                  <a:pt x="0" y="0"/>
                </a:moveTo>
                <a:cubicBezTo>
                  <a:pt x="946887" y="0"/>
                  <a:pt x="1714500" y="767613"/>
                  <a:pt x="1714500" y="1714500"/>
                </a:cubicBezTo>
                <a:cubicBezTo>
                  <a:pt x="1714500" y="2661387"/>
                  <a:pt x="946887" y="3429000"/>
                  <a:pt x="0" y="3429000"/>
                </a:cubicBezTo>
                <a:lnTo>
                  <a:pt x="1859153" y="3429000"/>
                </a:lnTo>
                <a:lnTo>
                  <a:pt x="1859153" y="0"/>
                </a:lnTo>
                <a:close/>
              </a:path>
            </a:pathLst>
          </a:custGeom>
          <a:solidFill>
            <a:srgbClr val="DAD7D6"/>
          </a:solidFill>
          <a:ln w="12690" cap="flat">
            <a:noFill/>
            <a:prstDash val="solid"/>
            <a:miter/>
          </a:ln>
        </p:spPr>
        <p:txBody>
          <a:bodyPr rtlCol="0" anchor="ctr"/>
          <a:lstStyle/>
          <a:p>
            <a:endParaRPr lang="en-US" dirty="0"/>
          </a:p>
        </p:txBody>
      </p:sp>
    </p:spTree>
    <p:extLst>
      <p:ext uri="{BB962C8B-B14F-4D97-AF65-F5344CB8AC3E}">
        <p14:creationId xmlns:p14="http://schemas.microsoft.com/office/powerpoint/2010/main" val="2390261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Orange footer)">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F9080DD-F8C9-B545-A570-D1545AF7DE5E}"/>
              </a:ext>
            </a:extLst>
          </p:cNvPr>
          <p:cNvGrpSpPr/>
          <p:nvPr userDrawn="1"/>
        </p:nvGrpSpPr>
        <p:grpSpPr>
          <a:xfrm>
            <a:off x="0" y="6311555"/>
            <a:ext cx="4148052" cy="544250"/>
            <a:chOff x="1524000" y="3225800"/>
            <a:chExt cx="4148052" cy="544250"/>
          </a:xfrm>
        </p:grpSpPr>
        <p:sp>
          <p:nvSpPr>
            <p:cNvPr id="27" name="Freeform 26">
              <a:extLst>
                <a:ext uri="{FF2B5EF4-FFF2-40B4-BE49-F238E27FC236}">
                  <a16:creationId xmlns:a16="http://schemas.microsoft.com/office/drawing/2014/main" id="{4E04FD62-8475-2A4D-A3FB-5D355F3BFFFB}"/>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A7C7A3E0-B15A-6645-8B64-33CB5D822798}"/>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9" name="Graphic 21">
              <a:extLst>
                <a:ext uri="{FF2B5EF4-FFF2-40B4-BE49-F238E27FC236}">
                  <a16:creationId xmlns:a16="http://schemas.microsoft.com/office/drawing/2014/main" id="{4534DA93-16C7-3D40-80D1-3CE131B13745}"/>
                </a:ext>
              </a:extLst>
            </p:cNvPr>
            <p:cNvGrpSpPr/>
            <p:nvPr/>
          </p:nvGrpSpPr>
          <p:grpSpPr>
            <a:xfrm>
              <a:off x="1804599" y="3375720"/>
              <a:ext cx="639954" cy="244409"/>
              <a:chOff x="1804599" y="3375720"/>
              <a:chExt cx="639954" cy="244409"/>
            </a:xfrm>
          </p:grpSpPr>
          <p:sp>
            <p:nvSpPr>
              <p:cNvPr id="30" name="Freeform 29">
                <a:extLst>
                  <a:ext uri="{FF2B5EF4-FFF2-40B4-BE49-F238E27FC236}">
                    <a16:creationId xmlns:a16="http://schemas.microsoft.com/office/drawing/2014/main" id="{9932C11E-BE97-3647-8344-5302016E04D2}"/>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C0971C4A-DF26-7D4B-A637-1703B906CEC8}"/>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20F3660-51A2-8041-9FC9-1C08C833C31C}"/>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1649264"/>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2473176"/>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A2A9A10-7F84-564C-8CD3-3D3E0144E681}"/>
              </a:ext>
            </a:extLst>
          </p:cNvPr>
          <p:cNvSpPr>
            <a:spLocks noGrp="1"/>
          </p:cNvSpPr>
          <p:nvPr>
            <p:ph type="body" sz="quarter" idx="3"/>
          </p:nvPr>
        </p:nvSpPr>
        <p:spPr>
          <a:xfrm>
            <a:off x="5586448" y="1649264"/>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3487F0-E37C-2F4D-8511-C3C0505A847E}"/>
              </a:ext>
            </a:extLst>
          </p:cNvPr>
          <p:cNvSpPr>
            <a:spLocks noGrp="1"/>
          </p:cNvSpPr>
          <p:nvPr>
            <p:ph sz="quarter" idx="4"/>
          </p:nvPr>
        </p:nvSpPr>
        <p:spPr>
          <a:xfrm>
            <a:off x="5586448" y="2473176"/>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69"/>
            <a:ext cx="5943600" cy="1728216"/>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8" name="Text Placeholder 9">
            <a:extLst>
              <a:ext uri="{FF2B5EF4-FFF2-40B4-BE49-F238E27FC236}">
                <a16:creationId xmlns:a16="http://schemas.microsoft.com/office/drawing/2014/main" id="{68C45025-9FD3-E345-84A9-C9441DC425B2}"/>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614572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Blue footer)">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F92143A8-51E7-344B-897B-E0055AA391B0}"/>
              </a:ext>
            </a:extLst>
          </p:cNvPr>
          <p:cNvGrpSpPr/>
          <p:nvPr userDrawn="1"/>
        </p:nvGrpSpPr>
        <p:grpSpPr>
          <a:xfrm>
            <a:off x="0" y="6311555"/>
            <a:ext cx="4148052" cy="544250"/>
            <a:chOff x="1524000" y="3225800"/>
            <a:chExt cx="4148052" cy="544250"/>
          </a:xfrm>
        </p:grpSpPr>
        <p:sp>
          <p:nvSpPr>
            <p:cNvPr id="20" name="Freeform 19">
              <a:extLst>
                <a:ext uri="{FF2B5EF4-FFF2-40B4-BE49-F238E27FC236}">
                  <a16:creationId xmlns:a16="http://schemas.microsoft.com/office/drawing/2014/main" id="{66538A8A-87CA-8347-8925-67CC03B0D57A}"/>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AF4CE4E7-E1F9-904D-A1D6-2CA4B554EBD4}"/>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22" name="Graphic 21">
              <a:extLst>
                <a:ext uri="{FF2B5EF4-FFF2-40B4-BE49-F238E27FC236}">
                  <a16:creationId xmlns:a16="http://schemas.microsoft.com/office/drawing/2014/main" id="{0502F2D3-5E72-624D-8F81-CB92260C37BF}"/>
                </a:ext>
              </a:extLst>
            </p:cNvPr>
            <p:cNvGrpSpPr/>
            <p:nvPr/>
          </p:nvGrpSpPr>
          <p:grpSpPr>
            <a:xfrm>
              <a:off x="1804599" y="3375720"/>
              <a:ext cx="639954" cy="244409"/>
              <a:chOff x="1804599" y="3375720"/>
              <a:chExt cx="639954" cy="244409"/>
            </a:xfrm>
          </p:grpSpPr>
          <p:sp>
            <p:nvSpPr>
              <p:cNvPr id="23" name="Freeform 22">
                <a:extLst>
                  <a:ext uri="{FF2B5EF4-FFF2-40B4-BE49-F238E27FC236}">
                    <a16:creationId xmlns:a16="http://schemas.microsoft.com/office/drawing/2014/main" id="{672FD73E-7929-9147-BA58-0C276D7AEBB7}"/>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A43B4D7-47CD-E542-9CC0-24F6DF95B43F}"/>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E24196-D0AB-9045-AA35-AA0CFBDBECF8}"/>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1649264"/>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2473176"/>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A2A9A10-7F84-564C-8CD3-3D3E0144E681}"/>
              </a:ext>
            </a:extLst>
          </p:cNvPr>
          <p:cNvSpPr>
            <a:spLocks noGrp="1"/>
          </p:cNvSpPr>
          <p:nvPr>
            <p:ph type="body" sz="quarter" idx="3"/>
          </p:nvPr>
        </p:nvSpPr>
        <p:spPr>
          <a:xfrm>
            <a:off x="5586448" y="1649264"/>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3487F0-E37C-2F4D-8511-C3C0505A847E}"/>
              </a:ext>
            </a:extLst>
          </p:cNvPr>
          <p:cNvSpPr>
            <a:spLocks noGrp="1"/>
          </p:cNvSpPr>
          <p:nvPr>
            <p:ph sz="quarter" idx="4"/>
          </p:nvPr>
        </p:nvSpPr>
        <p:spPr>
          <a:xfrm>
            <a:off x="5586448" y="2473176"/>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69"/>
            <a:ext cx="5943600" cy="1728216"/>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8" name="Text Placeholder 9">
            <a:extLst>
              <a:ext uri="{FF2B5EF4-FFF2-40B4-BE49-F238E27FC236}">
                <a16:creationId xmlns:a16="http://schemas.microsoft.com/office/drawing/2014/main" id="{68C45025-9FD3-E345-84A9-C9441DC425B2}"/>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6384949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Ultraviolet footer)">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C58464B-D66A-AE42-8188-3B80074CD09B}"/>
              </a:ext>
            </a:extLst>
          </p:cNvPr>
          <p:cNvGrpSpPr/>
          <p:nvPr userDrawn="1"/>
        </p:nvGrpSpPr>
        <p:grpSpPr>
          <a:xfrm>
            <a:off x="0" y="6311555"/>
            <a:ext cx="4148052" cy="544250"/>
            <a:chOff x="1524000" y="3225800"/>
            <a:chExt cx="4148052" cy="544250"/>
          </a:xfrm>
        </p:grpSpPr>
        <p:sp>
          <p:nvSpPr>
            <p:cNvPr id="16" name="Freeform 15">
              <a:extLst>
                <a:ext uri="{FF2B5EF4-FFF2-40B4-BE49-F238E27FC236}">
                  <a16:creationId xmlns:a16="http://schemas.microsoft.com/office/drawing/2014/main" id="{20B42724-943A-C646-AEAF-670B0757010F}"/>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958639E4-A001-E640-A544-1BD4106496E4}"/>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18" name="Graphic 21">
              <a:extLst>
                <a:ext uri="{FF2B5EF4-FFF2-40B4-BE49-F238E27FC236}">
                  <a16:creationId xmlns:a16="http://schemas.microsoft.com/office/drawing/2014/main" id="{185A2297-14E8-3F42-976E-4BDB72A9F94C}"/>
                </a:ext>
              </a:extLst>
            </p:cNvPr>
            <p:cNvGrpSpPr/>
            <p:nvPr/>
          </p:nvGrpSpPr>
          <p:grpSpPr>
            <a:xfrm>
              <a:off x="1804599" y="3375720"/>
              <a:ext cx="639954" cy="244408"/>
              <a:chOff x="1804599" y="3375720"/>
              <a:chExt cx="639954" cy="244408"/>
            </a:xfrm>
          </p:grpSpPr>
          <p:sp>
            <p:nvSpPr>
              <p:cNvPr id="19" name="Freeform 18">
                <a:extLst>
                  <a:ext uri="{FF2B5EF4-FFF2-40B4-BE49-F238E27FC236}">
                    <a16:creationId xmlns:a16="http://schemas.microsoft.com/office/drawing/2014/main" id="{65930ACA-4784-744B-B361-F71BF0BFBF62}"/>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88AE795-A979-A74C-8830-7A6BD01B71E1}"/>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6647634-A536-C444-A40B-33A89165FA9D}"/>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16432ADF-D1F7-2E40-9CEC-5AB8CEF85340}"/>
              </a:ext>
            </a:extLst>
          </p:cNvPr>
          <p:cNvSpPr>
            <a:spLocks noGrp="1"/>
          </p:cNvSpPr>
          <p:nvPr>
            <p:ph type="title"/>
          </p:nvPr>
        </p:nvSpPr>
        <p:spPr>
          <a:xfrm>
            <a:off x="224068" y="245377"/>
            <a:ext cx="8919932" cy="1733174"/>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5061F5A-9C7D-B640-9D6A-F83526115394}"/>
              </a:ext>
            </a:extLst>
          </p:cNvPr>
          <p:cNvSpPr>
            <a:spLocks noGrp="1"/>
          </p:cNvSpPr>
          <p:nvPr>
            <p:ph type="dt" sz="half" idx="10"/>
          </p:nvPr>
        </p:nvSpPr>
        <p:spPr/>
        <p:txBody>
          <a:bodyPr/>
          <a:lstStyle/>
          <a:p>
            <a:r>
              <a:rPr lang="en-US"/>
              <a:t>DATE</a:t>
            </a:r>
          </a:p>
        </p:txBody>
      </p:sp>
      <p:sp>
        <p:nvSpPr>
          <p:cNvPr id="4" name="Footer Placeholder 3">
            <a:extLst>
              <a:ext uri="{FF2B5EF4-FFF2-40B4-BE49-F238E27FC236}">
                <a16:creationId xmlns:a16="http://schemas.microsoft.com/office/drawing/2014/main" id="{9A14B528-EEDA-9E4C-B8C1-A23C179EFF44}"/>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EFA297B-FFF1-9544-A978-0154135D4FDE}"/>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4" name="Text Placeholder 9">
            <a:extLst>
              <a:ext uri="{FF2B5EF4-FFF2-40B4-BE49-F238E27FC236}">
                <a16:creationId xmlns:a16="http://schemas.microsoft.com/office/drawing/2014/main" id="{0C7DBAFD-403C-7A45-8CFE-10729C89B800}"/>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4144087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Orange footer)">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2F2F06E-F9F0-394C-8A66-2065FBF3FE0A}"/>
              </a:ext>
            </a:extLst>
          </p:cNvPr>
          <p:cNvGrpSpPr/>
          <p:nvPr userDrawn="1"/>
        </p:nvGrpSpPr>
        <p:grpSpPr>
          <a:xfrm>
            <a:off x="0" y="6311555"/>
            <a:ext cx="4148052" cy="544250"/>
            <a:chOff x="1524000" y="3225800"/>
            <a:chExt cx="4148052" cy="544250"/>
          </a:xfrm>
        </p:grpSpPr>
        <p:sp>
          <p:nvSpPr>
            <p:cNvPr id="23" name="Freeform 22">
              <a:extLst>
                <a:ext uri="{FF2B5EF4-FFF2-40B4-BE49-F238E27FC236}">
                  <a16:creationId xmlns:a16="http://schemas.microsoft.com/office/drawing/2014/main" id="{C978D189-4164-F949-A04A-A9475806350A}"/>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AB119A83-0E7D-2B4C-B330-45B47BDB88C2}"/>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5" name="Graphic 21">
              <a:extLst>
                <a:ext uri="{FF2B5EF4-FFF2-40B4-BE49-F238E27FC236}">
                  <a16:creationId xmlns:a16="http://schemas.microsoft.com/office/drawing/2014/main" id="{0824C126-B9BE-6B40-853D-4DE45E02B15D}"/>
                </a:ext>
              </a:extLst>
            </p:cNvPr>
            <p:cNvGrpSpPr/>
            <p:nvPr/>
          </p:nvGrpSpPr>
          <p:grpSpPr>
            <a:xfrm>
              <a:off x="1804599" y="3375720"/>
              <a:ext cx="639954" cy="244409"/>
              <a:chOff x="1804599" y="3375720"/>
              <a:chExt cx="639954" cy="244409"/>
            </a:xfrm>
          </p:grpSpPr>
          <p:sp>
            <p:nvSpPr>
              <p:cNvPr id="26" name="Freeform 25">
                <a:extLst>
                  <a:ext uri="{FF2B5EF4-FFF2-40B4-BE49-F238E27FC236}">
                    <a16:creationId xmlns:a16="http://schemas.microsoft.com/office/drawing/2014/main" id="{7D9D738F-F652-7E44-BF30-7118626AB89A}"/>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5DE93C9-71E2-3949-B4F3-6C6B34E8203E}"/>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A27B677-7C25-404D-8F02-9E0C8FCB98CF}"/>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16432ADF-D1F7-2E40-9CEC-5AB8CEF85340}"/>
              </a:ext>
            </a:extLst>
          </p:cNvPr>
          <p:cNvSpPr>
            <a:spLocks noGrp="1"/>
          </p:cNvSpPr>
          <p:nvPr>
            <p:ph type="title"/>
          </p:nvPr>
        </p:nvSpPr>
        <p:spPr>
          <a:xfrm>
            <a:off x="224068" y="245377"/>
            <a:ext cx="8919932" cy="1733174"/>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5061F5A-9C7D-B640-9D6A-F83526115394}"/>
              </a:ext>
            </a:extLst>
          </p:cNvPr>
          <p:cNvSpPr>
            <a:spLocks noGrp="1"/>
          </p:cNvSpPr>
          <p:nvPr>
            <p:ph type="dt" sz="half" idx="10"/>
          </p:nvPr>
        </p:nvSpPr>
        <p:spPr/>
        <p:txBody>
          <a:bodyPr/>
          <a:lstStyle/>
          <a:p>
            <a:r>
              <a:rPr lang="en-US"/>
              <a:t>DATE</a:t>
            </a:r>
          </a:p>
        </p:txBody>
      </p:sp>
      <p:sp>
        <p:nvSpPr>
          <p:cNvPr id="4" name="Footer Placeholder 3">
            <a:extLst>
              <a:ext uri="{FF2B5EF4-FFF2-40B4-BE49-F238E27FC236}">
                <a16:creationId xmlns:a16="http://schemas.microsoft.com/office/drawing/2014/main" id="{9A14B528-EEDA-9E4C-B8C1-A23C179EFF44}"/>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EFA297B-FFF1-9544-A978-0154135D4FDE}"/>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4" name="Text Placeholder 9">
            <a:extLst>
              <a:ext uri="{FF2B5EF4-FFF2-40B4-BE49-F238E27FC236}">
                <a16:creationId xmlns:a16="http://schemas.microsoft.com/office/drawing/2014/main" id="{0C7DBAFD-403C-7A45-8CFE-10729C89B800}"/>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8277291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Blue footer)">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F1EBF2C-5D53-0B4D-87C6-231B8C4D23DE}"/>
              </a:ext>
            </a:extLst>
          </p:cNvPr>
          <p:cNvGrpSpPr/>
          <p:nvPr userDrawn="1"/>
        </p:nvGrpSpPr>
        <p:grpSpPr>
          <a:xfrm>
            <a:off x="0" y="6311555"/>
            <a:ext cx="4148052" cy="544250"/>
            <a:chOff x="1524000" y="3225800"/>
            <a:chExt cx="4148052" cy="544250"/>
          </a:xfrm>
        </p:grpSpPr>
        <p:sp>
          <p:nvSpPr>
            <p:cNvPr id="16" name="Freeform 15">
              <a:extLst>
                <a:ext uri="{FF2B5EF4-FFF2-40B4-BE49-F238E27FC236}">
                  <a16:creationId xmlns:a16="http://schemas.microsoft.com/office/drawing/2014/main" id="{D6D4C2EF-F7CD-2542-8008-F697A949758D}"/>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28953421-8A16-BC49-A716-39E3EDBD0206}"/>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18" name="Graphic 21">
              <a:extLst>
                <a:ext uri="{FF2B5EF4-FFF2-40B4-BE49-F238E27FC236}">
                  <a16:creationId xmlns:a16="http://schemas.microsoft.com/office/drawing/2014/main" id="{DB867440-64BF-9B4E-9A25-0D6A2A0F259B}"/>
                </a:ext>
              </a:extLst>
            </p:cNvPr>
            <p:cNvGrpSpPr/>
            <p:nvPr/>
          </p:nvGrpSpPr>
          <p:grpSpPr>
            <a:xfrm>
              <a:off x="1804599" y="3375720"/>
              <a:ext cx="639954" cy="244409"/>
              <a:chOff x="1804599" y="3375720"/>
              <a:chExt cx="639954" cy="244409"/>
            </a:xfrm>
          </p:grpSpPr>
          <p:sp>
            <p:nvSpPr>
              <p:cNvPr id="19" name="Freeform 18">
                <a:extLst>
                  <a:ext uri="{FF2B5EF4-FFF2-40B4-BE49-F238E27FC236}">
                    <a16:creationId xmlns:a16="http://schemas.microsoft.com/office/drawing/2014/main" id="{7B5865C6-92CA-1C4E-9142-2F848C31C2B9}"/>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2BF3DAB-3515-534F-97EE-6ECB250DFEAA}"/>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66D5C-F870-8E42-9318-8AD1625028B2}"/>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16432ADF-D1F7-2E40-9CEC-5AB8CEF85340}"/>
              </a:ext>
            </a:extLst>
          </p:cNvPr>
          <p:cNvSpPr>
            <a:spLocks noGrp="1"/>
          </p:cNvSpPr>
          <p:nvPr>
            <p:ph type="title"/>
          </p:nvPr>
        </p:nvSpPr>
        <p:spPr>
          <a:xfrm>
            <a:off x="224068" y="245377"/>
            <a:ext cx="8919932" cy="1733174"/>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5061F5A-9C7D-B640-9D6A-F83526115394}"/>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4" name="Footer Placeholder 3">
            <a:extLst>
              <a:ext uri="{FF2B5EF4-FFF2-40B4-BE49-F238E27FC236}">
                <a16:creationId xmlns:a16="http://schemas.microsoft.com/office/drawing/2014/main" id="{9A14B528-EEDA-9E4C-B8C1-A23C179EFF44}"/>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EEFA297B-FFF1-9544-A978-0154135D4FDE}"/>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4" name="Text Placeholder 9">
            <a:extLst>
              <a:ext uri="{FF2B5EF4-FFF2-40B4-BE49-F238E27FC236}">
                <a16:creationId xmlns:a16="http://schemas.microsoft.com/office/drawing/2014/main" id="{0C7DBAFD-403C-7A45-8CFE-10729C89B800}"/>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374212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with border (Ultraviolet footer)">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3732009-D607-7D48-A67C-DBF188BE8889}"/>
              </a:ext>
            </a:extLst>
          </p:cNvPr>
          <p:cNvGrpSpPr/>
          <p:nvPr userDrawn="1"/>
        </p:nvGrpSpPr>
        <p:grpSpPr>
          <a:xfrm>
            <a:off x="0" y="6311555"/>
            <a:ext cx="4148052" cy="544250"/>
            <a:chOff x="1524000" y="3225800"/>
            <a:chExt cx="4148052" cy="544250"/>
          </a:xfrm>
        </p:grpSpPr>
        <p:sp>
          <p:nvSpPr>
            <p:cNvPr id="16" name="Freeform 15">
              <a:extLst>
                <a:ext uri="{FF2B5EF4-FFF2-40B4-BE49-F238E27FC236}">
                  <a16:creationId xmlns:a16="http://schemas.microsoft.com/office/drawing/2014/main" id="{204FADDF-1827-8644-9EFD-14B5842B915A}"/>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EA1308A-A043-D341-BAD3-0035A8A9311C}"/>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18" name="Graphic 21">
              <a:extLst>
                <a:ext uri="{FF2B5EF4-FFF2-40B4-BE49-F238E27FC236}">
                  <a16:creationId xmlns:a16="http://schemas.microsoft.com/office/drawing/2014/main" id="{239D0D55-2C42-8646-9676-639393F34F5F}"/>
                </a:ext>
              </a:extLst>
            </p:cNvPr>
            <p:cNvGrpSpPr/>
            <p:nvPr/>
          </p:nvGrpSpPr>
          <p:grpSpPr>
            <a:xfrm>
              <a:off x="1804599" y="3375720"/>
              <a:ext cx="639954" cy="244408"/>
              <a:chOff x="1804599" y="3375720"/>
              <a:chExt cx="639954" cy="244408"/>
            </a:xfrm>
          </p:grpSpPr>
          <p:sp>
            <p:nvSpPr>
              <p:cNvPr id="19" name="Freeform 18">
                <a:extLst>
                  <a:ext uri="{FF2B5EF4-FFF2-40B4-BE49-F238E27FC236}">
                    <a16:creationId xmlns:a16="http://schemas.microsoft.com/office/drawing/2014/main" id="{4FBEB6E2-7383-F448-9FAF-72EF52C49A2A}"/>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4244EA2-2516-6A4F-89DA-846233E423C8}"/>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F69B524-F0DA-8D4B-927B-C759970AE02B}"/>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2" name="Date Placeholder 1">
            <a:extLst>
              <a:ext uri="{FF2B5EF4-FFF2-40B4-BE49-F238E27FC236}">
                <a16:creationId xmlns:a16="http://schemas.microsoft.com/office/drawing/2014/main" id="{BB2A15E6-FD02-9F42-A3E1-7FA1DA80357A}"/>
              </a:ext>
            </a:extLst>
          </p:cNvPr>
          <p:cNvSpPr>
            <a:spLocks noGrp="1"/>
          </p:cNvSpPr>
          <p:nvPr>
            <p:ph type="dt" sz="half" idx="10"/>
          </p:nvPr>
        </p:nvSpPr>
        <p:spPr/>
        <p:txBody>
          <a:bodyPr/>
          <a:lstStyle/>
          <a:p>
            <a:r>
              <a:rPr lang="en-US"/>
              <a:t>DATE</a:t>
            </a:r>
          </a:p>
        </p:txBody>
      </p:sp>
      <p:sp>
        <p:nvSpPr>
          <p:cNvPr id="3" name="Footer Placeholder 2">
            <a:extLst>
              <a:ext uri="{FF2B5EF4-FFF2-40B4-BE49-F238E27FC236}">
                <a16:creationId xmlns:a16="http://schemas.microsoft.com/office/drawing/2014/main" id="{30C38070-0E2C-3241-A63E-E4EE89AE5205}"/>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C9E3B482-CD8D-C045-B364-59201290A91A}"/>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5" name="Picture Placeholder 4">
            <a:extLst>
              <a:ext uri="{FF2B5EF4-FFF2-40B4-BE49-F238E27FC236}">
                <a16:creationId xmlns:a16="http://schemas.microsoft.com/office/drawing/2014/main" id="{0A44060C-24D2-D44F-8D00-866C6F96FAC1}"/>
              </a:ext>
            </a:extLst>
          </p:cNvPr>
          <p:cNvSpPr>
            <a:spLocks noGrp="1"/>
          </p:cNvSpPr>
          <p:nvPr>
            <p:ph type="pic" sz="quarter" idx="14"/>
          </p:nvPr>
        </p:nvSpPr>
        <p:spPr>
          <a:xfrm>
            <a:off x="292608" y="292608"/>
            <a:ext cx="11603736" cy="5752214"/>
          </a:xfrm>
          <a:prstGeom prst="roundRect">
            <a:avLst>
              <a:gd name="adj" fmla="val 2028"/>
            </a:avLst>
          </a:prstGeom>
          <a:solidFill>
            <a:schemeClr val="accent6">
              <a:lumMod val="90000"/>
            </a:schemeClr>
          </a:solidFill>
        </p:spPr>
        <p:txBody>
          <a:bodyPr anchor="ctr"/>
          <a:lstStyle>
            <a:lvl1pPr marL="0" indent="0" algn="ctr">
              <a:buNone/>
              <a:defRPr>
                <a:solidFill>
                  <a:schemeClr val="accent1"/>
                </a:solidFill>
              </a:defRPr>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A8905FA3-0064-A244-8E3E-72D4C708E643}"/>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139189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with border (Orange footer)">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E8846C0-4F98-1841-8031-2D94DC7DE629}"/>
              </a:ext>
            </a:extLst>
          </p:cNvPr>
          <p:cNvGrpSpPr/>
          <p:nvPr userDrawn="1"/>
        </p:nvGrpSpPr>
        <p:grpSpPr>
          <a:xfrm>
            <a:off x="0" y="6311555"/>
            <a:ext cx="4148052" cy="544250"/>
            <a:chOff x="1524000" y="3225800"/>
            <a:chExt cx="4148052" cy="544250"/>
          </a:xfrm>
        </p:grpSpPr>
        <p:sp>
          <p:nvSpPr>
            <p:cNvPr id="23" name="Freeform 22">
              <a:extLst>
                <a:ext uri="{FF2B5EF4-FFF2-40B4-BE49-F238E27FC236}">
                  <a16:creationId xmlns:a16="http://schemas.microsoft.com/office/drawing/2014/main" id="{9336E13F-527E-004C-89A9-0DBF14537A60}"/>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9F546D3E-03E4-3E41-BF95-2F2E38FF098C}"/>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5" name="Graphic 21">
              <a:extLst>
                <a:ext uri="{FF2B5EF4-FFF2-40B4-BE49-F238E27FC236}">
                  <a16:creationId xmlns:a16="http://schemas.microsoft.com/office/drawing/2014/main" id="{861F22EB-5C8F-D046-891A-E4EF6BD92F21}"/>
                </a:ext>
              </a:extLst>
            </p:cNvPr>
            <p:cNvGrpSpPr/>
            <p:nvPr/>
          </p:nvGrpSpPr>
          <p:grpSpPr>
            <a:xfrm>
              <a:off x="1804599" y="3375720"/>
              <a:ext cx="639954" cy="244409"/>
              <a:chOff x="1804599" y="3375720"/>
              <a:chExt cx="639954" cy="244409"/>
            </a:xfrm>
          </p:grpSpPr>
          <p:sp>
            <p:nvSpPr>
              <p:cNvPr id="26" name="Freeform 25">
                <a:extLst>
                  <a:ext uri="{FF2B5EF4-FFF2-40B4-BE49-F238E27FC236}">
                    <a16:creationId xmlns:a16="http://schemas.microsoft.com/office/drawing/2014/main" id="{117570B6-E91E-0440-939E-599EE908BC97}"/>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B0ACA13-4FA5-3F4B-B295-B73909D35DB6}"/>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9465442-CC4D-0740-953F-CFECB06EDA54}"/>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Date Placeholder 1">
            <a:extLst>
              <a:ext uri="{FF2B5EF4-FFF2-40B4-BE49-F238E27FC236}">
                <a16:creationId xmlns:a16="http://schemas.microsoft.com/office/drawing/2014/main" id="{BB2A15E6-FD02-9F42-A3E1-7FA1DA80357A}"/>
              </a:ext>
            </a:extLst>
          </p:cNvPr>
          <p:cNvSpPr>
            <a:spLocks noGrp="1"/>
          </p:cNvSpPr>
          <p:nvPr>
            <p:ph type="dt" sz="half" idx="10"/>
          </p:nvPr>
        </p:nvSpPr>
        <p:spPr/>
        <p:txBody>
          <a:bodyPr/>
          <a:lstStyle/>
          <a:p>
            <a:r>
              <a:rPr lang="en-US"/>
              <a:t>DATE</a:t>
            </a:r>
          </a:p>
        </p:txBody>
      </p:sp>
      <p:sp>
        <p:nvSpPr>
          <p:cNvPr id="3" name="Footer Placeholder 2">
            <a:extLst>
              <a:ext uri="{FF2B5EF4-FFF2-40B4-BE49-F238E27FC236}">
                <a16:creationId xmlns:a16="http://schemas.microsoft.com/office/drawing/2014/main" id="{30C38070-0E2C-3241-A63E-E4EE89AE5205}"/>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C9E3B482-CD8D-C045-B364-59201290A91A}"/>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5" name="Picture Placeholder 4">
            <a:extLst>
              <a:ext uri="{FF2B5EF4-FFF2-40B4-BE49-F238E27FC236}">
                <a16:creationId xmlns:a16="http://schemas.microsoft.com/office/drawing/2014/main" id="{0A44060C-24D2-D44F-8D00-866C6F96FAC1}"/>
              </a:ext>
            </a:extLst>
          </p:cNvPr>
          <p:cNvSpPr>
            <a:spLocks noGrp="1"/>
          </p:cNvSpPr>
          <p:nvPr>
            <p:ph type="pic" sz="quarter" idx="14"/>
          </p:nvPr>
        </p:nvSpPr>
        <p:spPr>
          <a:xfrm>
            <a:off x="295939" y="292608"/>
            <a:ext cx="11603736" cy="5751576"/>
          </a:xfrm>
          <a:prstGeom prst="roundRect">
            <a:avLst>
              <a:gd name="adj" fmla="val 2028"/>
            </a:avLst>
          </a:prstGeom>
          <a:solidFill>
            <a:schemeClr val="accent6">
              <a:lumMod val="90000"/>
            </a:schemeClr>
          </a:solidFill>
        </p:spPr>
        <p:txBody>
          <a:bodyPr anchor="ctr"/>
          <a:lstStyle>
            <a:lvl1pPr marL="0" indent="0" algn="ctr">
              <a:buNone/>
              <a:defRPr>
                <a:solidFill>
                  <a:schemeClr val="accent1"/>
                </a:solidFill>
              </a:defRPr>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A8905FA3-0064-A244-8E3E-72D4C708E643}"/>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42754421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with border (Blue footer)">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D5109CE-3F53-6142-813F-FA6E1C20C20F}"/>
              </a:ext>
            </a:extLst>
          </p:cNvPr>
          <p:cNvGrpSpPr/>
          <p:nvPr userDrawn="1"/>
        </p:nvGrpSpPr>
        <p:grpSpPr>
          <a:xfrm>
            <a:off x="0" y="6311555"/>
            <a:ext cx="4148052" cy="544250"/>
            <a:chOff x="1524000" y="3225800"/>
            <a:chExt cx="4148052" cy="544250"/>
          </a:xfrm>
        </p:grpSpPr>
        <p:sp>
          <p:nvSpPr>
            <p:cNvPr id="16" name="Freeform 15">
              <a:extLst>
                <a:ext uri="{FF2B5EF4-FFF2-40B4-BE49-F238E27FC236}">
                  <a16:creationId xmlns:a16="http://schemas.microsoft.com/office/drawing/2014/main" id="{F0063FF1-FC62-0C49-94E8-2976F220A86F}"/>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79879D68-4862-D64B-AB88-799FE48E2A5E}"/>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18" name="Graphic 21">
              <a:extLst>
                <a:ext uri="{FF2B5EF4-FFF2-40B4-BE49-F238E27FC236}">
                  <a16:creationId xmlns:a16="http://schemas.microsoft.com/office/drawing/2014/main" id="{EB768552-E6D0-C342-87ED-5535136441AE}"/>
                </a:ext>
              </a:extLst>
            </p:cNvPr>
            <p:cNvGrpSpPr/>
            <p:nvPr/>
          </p:nvGrpSpPr>
          <p:grpSpPr>
            <a:xfrm>
              <a:off x="1804599" y="3375720"/>
              <a:ext cx="639954" cy="244409"/>
              <a:chOff x="1804599" y="3375720"/>
              <a:chExt cx="639954" cy="244409"/>
            </a:xfrm>
          </p:grpSpPr>
          <p:sp>
            <p:nvSpPr>
              <p:cNvPr id="19" name="Freeform 18">
                <a:extLst>
                  <a:ext uri="{FF2B5EF4-FFF2-40B4-BE49-F238E27FC236}">
                    <a16:creationId xmlns:a16="http://schemas.microsoft.com/office/drawing/2014/main" id="{82732A43-3C93-5B4B-AD8D-CAE2FBD28346}"/>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3AB0193-5952-0F4C-A433-D03C58AFF8C6}"/>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11D9D13-2350-A94E-926F-415DD541BCBA}"/>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Date Placeholder 1">
            <a:extLst>
              <a:ext uri="{FF2B5EF4-FFF2-40B4-BE49-F238E27FC236}">
                <a16:creationId xmlns:a16="http://schemas.microsoft.com/office/drawing/2014/main" id="{BB2A15E6-FD02-9F42-A3E1-7FA1DA80357A}"/>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3" name="Footer Placeholder 2">
            <a:extLst>
              <a:ext uri="{FF2B5EF4-FFF2-40B4-BE49-F238E27FC236}">
                <a16:creationId xmlns:a16="http://schemas.microsoft.com/office/drawing/2014/main" id="{30C38070-0E2C-3241-A63E-E4EE89AE5205}"/>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C9E3B482-CD8D-C045-B364-59201290A91A}"/>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5" name="Picture Placeholder 4">
            <a:extLst>
              <a:ext uri="{FF2B5EF4-FFF2-40B4-BE49-F238E27FC236}">
                <a16:creationId xmlns:a16="http://schemas.microsoft.com/office/drawing/2014/main" id="{0A44060C-24D2-D44F-8D00-866C6F96FAC1}"/>
              </a:ext>
            </a:extLst>
          </p:cNvPr>
          <p:cNvSpPr>
            <a:spLocks noGrp="1"/>
          </p:cNvSpPr>
          <p:nvPr>
            <p:ph type="pic" sz="quarter" idx="14"/>
          </p:nvPr>
        </p:nvSpPr>
        <p:spPr>
          <a:xfrm>
            <a:off x="295939" y="292608"/>
            <a:ext cx="11603736" cy="5751576"/>
          </a:xfrm>
          <a:prstGeom prst="roundRect">
            <a:avLst>
              <a:gd name="adj" fmla="val 2028"/>
            </a:avLst>
          </a:prstGeom>
          <a:solidFill>
            <a:schemeClr val="accent6">
              <a:lumMod val="90000"/>
            </a:schemeClr>
          </a:solidFill>
        </p:spPr>
        <p:txBody>
          <a:bodyPr anchor="ctr"/>
          <a:lstStyle>
            <a:lvl1pPr marL="0" indent="0" algn="ctr">
              <a:buNone/>
              <a:defRPr>
                <a:solidFill>
                  <a:schemeClr val="accent1"/>
                </a:solidFill>
              </a:defRPr>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A8905FA3-0064-A244-8E3E-72D4C708E643}"/>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6842909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image (Ultraviolet footer)">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6E216BC-AAB8-FD45-BA80-98E36D4A442C}"/>
              </a:ext>
            </a:extLst>
          </p:cNvPr>
          <p:cNvGrpSpPr/>
          <p:nvPr userDrawn="1"/>
        </p:nvGrpSpPr>
        <p:grpSpPr>
          <a:xfrm>
            <a:off x="0" y="6311555"/>
            <a:ext cx="4148052" cy="544250"/>
            <a:chOff x="1524000" y="3225800"/>
            <a:chExt cx="4148052" cy="544250"/>
          </a:xfrm>
        </p:grpSpPr>
        <p:sp>
          <p:nvSpPr>
            <p:cNvPr id="19" name="Freeform 18">
              <a:extLst>
                <a:ext uri="{FF2B5EF4-FFF2-40B4-BE49-F238E27FC236}">
                  <a16:creationId xmlns:a16="http://schemas.microsoft.com/office/drawing/2014/main" id="{44C83019-AFA8-F540-BF98-DD21F1A25EE7}"/>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DB9907C-9CFF-FB46-8490-DF921A3BB8B6}"/>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21" name="Graphic 21">
              <a:extLst>
                <a:ext uri="{FF2B5EF4-FFF2-40B4-BE49-F238E27FC236}">
                  <a16:creationId xmlns:a16="http://schemas.microsoft.com/office/drawing/2014/main" id="{0527C7D8-0168-C249-B3B9-1FAEAF083103}"/>
                </a:ext>
              </a:extLst>
            </p:cNvPr>
            <p:cNvGrpSpPr/>
            <p:nvPr/>
          </p:nvGrpSpPr>
          <p:grpSpPr>
            <a:xfrm>
              <a:off x="1804599" y="3375720"/>
              <a:ext cx="639954" cy="244408"/>
              <a:chOff x="1804599" y="3375720"/>
              <a:chExt cx="639954" cy="244408"/>
            </a:xfrm>
          </p:grpSpPr>
          <p:sp>
            <p:nvSpPr>
              <p:cNvPr id="22" name="Freeform 21">
                <a:extLst>
                  <a:ext uri="{FF2B5EF4-FFF2-40B4-BE49-F238E27FC236}">
                    <a16:creationId xmlns:a16="http://schemas.microsoft.com/office/drawing/2014/main" id="{B794C05E-5D7C-F143-9E9E-ECCCF86AA7A5}"/>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5B3DDE5-E667-D549-B49E-05876E95A260}"/>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B670A93-623A-C445-9524-1C307622A7D0}"/>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3C7D5F84-A525-E745-803E-7CC719418AB5}"/>
              </a:ext>
            </a:extLst>
          </p:cNvPr>
          <p:cNvSpPr>
            <a:spLocks noGrp="1"/>
          </p:cNvSpPr>
          <p:nvPr>
            <p:ph type="title"/>
          </p:nvPr>
        </p:nvSpPr>
        <p:spPr>
          <a:xfrm>
            <a:off x="6053468" y="769090"/>
            <a:ext cx="4519024" cy="1724245"/>
          </a:xfrm>
        </p:spPr>
        <p:txBody>
          <a:bodyPr anchor="b">
            <a:normAutofit/>
          </a:bodyPr>
          <a:lstStyle>
            <a:lvl1pPr>
              <a:defRPr sz="3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352B35A-EF3B-B543-AFC8-FF72B6FD28D2}"/>
              </a:ext>
            </a:extLst>
          </p:cNvPr>
          <p:cNvSpPr>
            <a:spLocks noGrp="1"/>
          </p:cNvSpPr>
          <p:nvPr>
            <p:ph idx="1"/>
          </p:nvPr>
        </p:nvSpPr>
        <p:spPr>
          <a:xfrm>
            <a:off x="6053468" y="2959013"/>
            <a:ext cx="4519024" cy="2564957"/>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p>
            <a:r>
              <a:rPr lang="en-US"/>
              <a:t>DATE</a:t>
            </a:r>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60A264B3-B2D8-C043-9513-FCC3B891E1C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1" name="Picture Placeholder 4">
            <a:extLst>
              <a:ext uri="{FF2B5EF4-FFF2-40B4-BE49-F238E27FC236}">
                <a16:creationId xmlns:a16="http://schemas.microsoft.com/office/drawing/2014/main" id="{93FAB7B9-36F6-B148-A6EA-6E8F2C530796}"/>
              </a:ext>
            </a:extLst>
          </p:cNvPr>
          <p:cNvSpPr>
            <a:spLocks noGrp="1"/>
          </p:cNvSpPr>
          <p:nvPr>
            <p:ph type="pic" sz="quarter" idx="14"/>
          </p:nvPr>
        </p:nvSpPr>
        <p:spPr>
          <a:xfrm>
            <a:off x="329608" y="769090"/>
            <a:ext cx="5303520" cy="4754880"/>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16" name="Text Placeholder 9">
            <a:extLst>
              <a:ext uri="{FF2B5EF4-FFF2-40B4-BE49-F238E27FC236}">
                <a16:creationId xmlns:a16="http://schemas.microsoft.com/office/drawing/2014/main" id="{EB496721-5258-CF46-96CA-B0885D22152B}"/>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22497326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image (Orange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556BCF2-0040-DD43-A20D-7CFDDC244DB2}"/>
              </a:ext>
            </a:extLst>
          </p:cNvPr>
          <p:cNvGrpSpPr/>
          <p:nvPr userDrawn="1"/>
        </p:nvGrpSpPr>
        <p:grpSpPr>
          <a:xfrm>
            <a:off x="0" y="6311555"/>
            <a:ext cx="4148052" cy="544250"/>
            <a:chOff x="1524000" y="3225800"/>
            <a:chExt cx="4148052" cy="544250"/>
          </a:xfrm>
        </p:grpSpPr>
        <p:sp>
          <p:nvSpPr>
            <p:cNvPr id="25" name="Freeform 24">
              <a:extLst>
                <a:ext uri="{FF2B5EF4-FFF2-40B4-BE49-F238E27FC236}">
                  <a16:creationId xmlns:a16="http://schemas.microsoft.com/office/drawing/2014/main" id="{691E2E3F-6105-EE40-883B-090903C06F84}"/>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FAE758A0-D51F-AA4D-AB6E-718FA8EFD248}"/>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7" name="Graphic 21">
              <a:extLst>
                <a:ext uri="{FF2B5EF4-FFF2-40B4-BE49-F238E27FC236}">
                  <a16:creationId xmlns:a16="http://schemas.microsoft.com/office/drawing/2014/main" id="{784569DC-3FC1-DB4D-BF61-6A1DF795999E}"/>
                </a:ext>
              </a:extLst>
            </p:cNvPr>
            <p:cNvGrpSpPr/>
            <p:nvPr/>
          </p:nvGrpSpPr>
          <p:grpSpPr>
            <a:xfrm>
              <a:off x="1804599" y="3375720"/>
              <a:ext cx="639954" cy="244409"/>
              <a:chOff x="1804599" y="3375720"/>
              <a:chExt cx="639954" cy="244409"/>
            </a:xfrm>
          </p:grpSpPr>
          <p:sp>
            <p:nvSpPr>
              <p:cNvPr id="28" name="Freeform 27">
                <a:extLst>
                  <a:ext uri="{FF2B5EF4-FFF2-40B4-BE49-F238E27FC236}">
                    <a16:creationId xmlns:a16="http://schemas.microsoft.com/office/drawing/2014/main" id="{8CD2C40B-473A-1142-B36D-E578626B4D43}"/>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B9527C6-78B1-4540-8B81-8E36F9D43638}"/>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71B3A869-F7F2-314F-B86A-AB0DA7580933}"/>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3C7D5F84-A525-E745-803E-7CC719418AB5}"/>
              </a:ext>
            </a:extLst>
          </p:cNvPr>
          <p:cNvSpPr>
            <a:spLocks noGrp="1"/>
          </p:cNvSpPr>
          <p:nvPr>
            <p:ph type="title"/>
          </p:nvPr>
        </p:nvSpPr>
        <p:spPr>
          <a:xfrm>
            <a:off x="6053468" y="769090"/>
            <a:ext cx="4519024" cy="1724245"/>
          </a:xfrm>
        </p:spPr>
        <p:txBody>
          <a:bodyPr anchor="b">
            <a:normAutofit/>
          </a:bodyPr>
          <a:lstStyle>
            <a:lvl1pPr>
              <a:defRPr sz="3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352B35A-EF3B-B543-AFC8-FF72B6FD28D2}"/>
              </a:ext>
            </a:extLst>
          </p:cNvPr>
          <p:cNvSpPr>
            <a:spLocks noGrp="1"/>
          </p:cNvSpPr>
          <p:nvPr>
            <p:ph idx="1"/>
          </p:nvPr>
        </p:nvSpPr>
        <p:spPr>
          <a:xfrm>
            <a:off x="6053468" y="2959013"/>
            <a:ext cx="4519024" cy="2564957"/>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p>
            <a:r>
              <a:rPr lang="en-US"/>
              <a:t>DATE</a:t>
            </a:r>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60A264B3-B2D8-C043-9513-FCC3B891E1C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1" name="Picture Placeholder 4">
            <a:extLst>
              <a:ext uri="{FF2B5EF4-FFF2-40B4-BE49-F238E27FC236}">
                <a16:creationId xmlns:a16="http://schemas.microsoft.com/office/drawing/2014/main" id="{93FAB7B9-36F6-B148-A6EA-6E8F2C530796}"/>
              </a:ext>
            </a:extLst>
          </p:cNvPr>
          <p:cNvSpPr>
            <a:spLocks noGrp="1"/>
          </p:cNvSpPr>
          <p:nvPr>
            <p:ph type="pic" sz="quarter" idx="14"/>
          </p:nvPr>
        </p:nvSpPr>
        <p:spPr>
          <a:xfrm>
            <a:off x="329608" y="769090"/>
            <a:ext cx="5303520" cy="4754880"/>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16" name="Text Placeholder 9">
            <a:extLst>
              <a:ext uri="{FF2B5EF4-FFF2-40B4-BE49-F238E27FC236}">
                <a16:creationId xmlns:a16="http://schemas.microsoft.com/office/drawing/2014/main" id="{EB496721-5258-CF46-96CA-B0885D22152B}"/>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97092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6"/>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A1C445B-930B-3141-BD16-DF2210E49411}"/>
              </a:ext>
            </a:extLst>
          </p:cNvPr>
          <p:cNvSpPr>
            <a:spLocks noGrp="1"/>
          </p:cNvSpPr>
          <p:nvPr>
            <p:ph type="pic" sz="quarter" idx="10"/>
          </p:nvPr>
        </p:nvSpPr>
        <p:spPr>
          <a:xfrm>
            <a:off x="0" y="-2"/>
            <a:ext cx="9134061" cy="3429000"/>
          </a:xfrm>
          <a:solidFill>
            <a:schemeClr val="accent6">
              <a:lumMod val="90000"/>
            </a:schemeClr>
          </a:solidFill>
        </p:spPr>
        <p:txBody>
          <a:bodyPr anchor="ctr"/>
          <a:lstStyle>
            <a:lvl1pPr marL="0" indent="0" algn="ctr">
              <a:buNone/>
              <a:defRPr/>
            </a:lvl1pPr>
          </a:lstStyle>
          <a:p>
            <a:r>
              <a:rPr lang="en-US"/>
              <a:t>Click icon to add picture</a:t>
            </a:r>
          </a:p>
        </p:txBody>
      </p:sp>
      <p:pic>
        <p:nvPicPr>
          <p:cNvPr id="30" name="Graphic 29">
            <a:extLst>
              <a:ext uri="{FF2B5EF4-FFF2-40B4-BE49-F238E27FC236}">
                <a16:creationId xmlns:a16="http://schemas.microsoft.com/office/drawing/2014/main" id="{592115A5-00C9-E041-B73C-ADE6F0D78B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180754" y="3566086"/>
            <a:ext cx="9027041" cy="2562447"/>
          </a:xfrm>
        </p:spPr>
        <p:txBody>
          <a:bodyPr anchor="ctr">
            <a:normAutofit/>
          </a:bodyPr>
          <a:lstStyle>
            <a:lvl1pPr algn="l">
              <a:lnSpc>
                <a:spcPct val="75000"/>
              </a:lnSpc>
              <a:defRPr sz="9000">
                <a:solidFill>
                  <a:schemeClr val="bg1"/>
                </a:solidFill>
              </a:defRPr>
            </a:lvl1pPr>
          </a:lstStyle>
          <a:p>
            <a:r>
              <a:rPr lang="en-US" dirty="0"/>
              <a:t>Presentation</a:t>
            </a:r>
            <a:br>
              <a:rPr lang="en-US" dirty="0"/>
            </a:br>
            <a:r>
              <a:rPr lang="en-US" dirty="0"/>
              <a:t>Headline</a:t>
            </a:r>
          </a:p>
        </p:txBody>
      </p:sp>
      <p:sp>
        <p:nvSpPr>
          <p:cNvPr id="3" name="Subtitle 2">
            <a:extLst>
              <a:ext uri="{FF2B5EF4-FFF2-40B4-BE49-F238E27FC236}">
                <a16:creationId xmlns:a16="http://schemas.microsoft.com/office/drawing/2014/main" id="{BE066875-E85C-1D47-BDD4-D2CACB3324AD}"/>
              </a:ext>
            </a:extLst>
          </p:cNvPr>
          <p:cNvSpPr>
            <a:spLocks noGrp="1"/>
          </p:cNvSpPr>
          <p:nvPr>
            <p:ph type="subTitle" idx="1" hasCustomPrompt="1"/>
          </p:nvPr>
        </p:nvSpPr>
        <p:spPr>
          <a:xfrm>
            <a:off x="279991" y="6128533"/>
            <a:ext cx="8927804" cy="484265"/>
          </a:xfrm>
        </p:spPr>
        <p:txBody>
          <a:bodyPr anchor="b">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subhead goes here</a:t>
            </a:r>
          </a:p>
        </p:txBody>
      </p:sp>
    </p:spTree>
    <p:extLst>
      <p:ext uri="{BB962C8B-B14F-4D97-AF65-F5344CB8AC3E}">
        <p14:creationId xmlns:p14="http://schemas.microsoft.com/office/powerpoint/2010/main" val="21935751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image (Blue footer)">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94E54F7-DD58-F246-BE09-3019629075AA}"/>
              </a:ext>
            </a:extLst>
          </p:cNvPr>
          <p:cNvGrpSpPr/>
          <p:nvPr userDrawn="1"/>
        </p:nvGrpSpPr>
        <p:grpSpPr>
          <a:xfrm>
            <a:off x="0" y="6311555"/>
            <a:ext cx="4148052" cy="544250"/>
            <a:chOff x="1524000" y="3225800"/>
            <a:chExt cx="4148052" cy="544250"/>
          </a:xfrm>
        </p:grpSpPr>
        <p:sp>
          <p:nvSpPr>
            <p:cNvPr id="19" name="Freeform 18">
              <a:extLst>
                <a:ext uri="{FF2B5EF4-FFF2-40B4-BE49-F238E27FC236}">
                  <a16:creationId xmlns:a16="http://schemas.microsoft.com/office/drawing/2014/main" id="{C8FDDB25-DE9F-4744-BF04-BFD0FEF3E258}"/>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3DBCDB74-383B-CA4C-80C6-B7687FB2C9F3}"/>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21" name="Graphic 21">
              <a:extLst>
                <a:ext uri="{FF2B5EF4-FFF2-40B4-BE49-F238E27FC236}">
                  <a16:creationId xmlns:a16="http://schemas.microsoft.com/office/drawing/2014/main" id="{E064FB5B-8974-F048-A196-73DC3F8B4020}"/>
                </a:ext>
              </a:extLst>
            </p:cNvPr>
            <p:cNvGrpSpPr/>
            <p:nvPr/>
          </p:nvGrpSpPr>
          <p:grpSpPr>
            <a:xfrm>
              <a:off x="1804599" y="3375720"/>
              <a:ext cx="639954" cy="244409"/>
              <a:chOff x="1804599" y="3375720"/>
              <a:chExt cx="639954" cy="244409"/>
            </a:xfrm>
          </p:grpSpPr>
          <p:sp>
            <p:nvSpPr>
              <p:cNvPr id="22" name="Freeform 21">
                <a:extLst>
                  <a:ext uri="{FF2B5EF4-FFF2-40B4-BE49-F238E27FC236}">
                    <a16:creationId xmlns:a16="http://schemas.microsoft.com/office/drawing/2014/main" id="{9B4F2EEB-842F-AD40-8C6A-35403D280787}"/>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A2D9F3F-9D5C-3948-96AF-22F6880C8E43}"/>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8812BA0-E51F-FE44-84AE-BF0877E40F57}"/>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3C7D5F84-A525-E745-803E-7CC719418AB5}"/>
              </a:ext>
            </a:extLst>
          </p:cNvPr>
          <p:cNvSpPr>
            <a:spLocks noGrp="1"/>
          </p:cNvSpPr>
          <p:nvPr>
            <p:ph type="title"/>
          </p:nvPr>
        </p:nvSpPr>
        <p:spPr>
          <a:xfrm>
            <a:off x="6053468" y="769090"/>
            <a:ext cx="4519024" cy="1724245"/>
          </a:xfrm>
        </p:spPr>
        <p:txBody>
          <a:bodyPr anchor="b">
            <a:normAutofit/>
          </a:bodyPr>
          <a:lstStyle>
            <a:lvl1pPr>
              <a:defRPr sz="3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352B35A-EF3B-B543-AFC8-FF72B6FD28D2}"/>
              </a:ext>
            </a:extLst>
          </p:cNvPr>
          <p:cNvSpPr>
            <a:spLocks noGrp="1"/>
          </p:cNvSpPr>
          <p:nvPr>
            <p:ph idx="1"/>
          </p:nvPr>
        </p:nvSpPr>
        <p:spPr>
          <a:xfrm>
            <a:off x="6053468" y="2959013"/>
            <a:ext cx="4519024" cy="2564957"/>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lvl1pPr>
              <a:defRPr>
                <a:solidFill>
                  <a:schemeClr val="bg2"/>
                </a:solidFill>
              </a:defRPr>
            </a:lvl1pPr>
          </a:lstStyle>
          <a:p>
            <a:r>
              <a:rPr lang="en-US"/>
              <a:t>PRESENTATION TITLE</a:t>
            </a:r>
          </a:p>
        </p:txBody>
      </p:sp>
      <p:sp>
        <p:nvSpPr>
          <p:cNvPr id="7" name="Slide Number Placeholder 6">
            <a:extLst>
              <a:ext uri="{FF2B5EF4-FFF2-40B4-BE49-F238E27FC236}">
                <a16:creationId xmlns:a16="http://schemas.microsoft.com/office/drawing/2014/main" id="{60A264B3-B2D8-C043-9513-FCC3B891E1C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1" name="Picture Placeholder 4">
            <a:extLst>
              <a:ext uri="{FF2B5EF4-FFF2-40B4-BE49-F238E27FC236}">
                <a16:creationId xmlns:a16="http://schemas.microsoft.com/office/drawing/2014/main" id="{93FAB7B9-36F6-B148-A6EA-6E8F2C530796}"/>
              </a:ext>
            </a:extLst>
          </p:cNvPr>
          <p:cNvSpPr>
            <a:spLocks noGrp="1"/>
          </p:cNvSpPr>
          <p:nvPr>
            <p:ph type="pic" sz="quarter" idx="14"/>
          </p:nvPr>
        </p:nvSpPr>
        <p:spPr>
          <a:xfrm>
            <a:off x="329608" y="769090"/>
            <a:ext cx="5303520" cy="4754880"/>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16" name="Text Placeholder 9">
            <a:extLst>
              <a:ext uri="{FF2B5EF4-FFF2-40B4-BE49-F238E27FC236}">
                <a16:creationId xmlns:a16="http://schemas.microsoft.com/office/drawing/2014/main" id="{EB496721-5258-CF46-96CA-B0885D22152B}"/>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6417843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items (Ultraviolet footer)">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35A7266-1A65-B444-9F19-F948056C8E33}"/>
              </a:ext>
            </a:extLst>
          </p:cNvPr>
          <p:cNvGrpSpPr/>
          <p:nvPr userDrawn="1"/>
        </p:nvGrpSpPr>
        <p:grpSpPr>
          <a:xfrm>
            <a:off x="0" y="6311555"/>
            <a:ext cx="4148052" cy="544250"/>
            <a:chOff x="1524000" y="3225800"/>
            <a:chExt cx="4148052" cy="544250"/>
          </a:xfrm>
        </p:grpSpPr>
        <p:sp>
          <p:nvSpPr>
            <p:cNvPr id="25" name="Freeform 24">
              <a:extLst>
                <a:ext uri="{FF2B5EF4-FFF2-40B4-BE49-F238E27FC236}">
                  <a16:creationId xmlns:a16="http://schemas.microsoft.com/office/drawing/2014/main" id="{D84172BB-1DCC-C148-BA2A-6D0FD31D75F4}"/>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D1A4C92-5EB0-ED41-A1B8-D479FE53B1AA}"/>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27" name="Graphic 21">
              <a:extLst>
                <a:ext uri="{FF2B5EF4-FFF2-40B4-BE49-F238E27FC236}">
                  <a16:creationId xmlns:a16="http://schemas.microsoft.com/office/drawing/2014/main" id="{A90094C3-0173-3549-9AD3-B190C8398F57}"/>
                </a:ext>
              </a:extLst>
            </p:cNvPr>
            <p:cNvGrpSpPr/>
            <p:nvPr/>
          </p:nvGrpSpPr>
          <p:grpSpPr>
            <a:xfrm>
              <a:off x="1804599" y="3375720"/>
              <a:ext cx="639954" cy="244408"/>
              <a:chOff x="1804599" y="3375720"/>
              <a:chExt cx="639954" cy="244408"/>
            </a:xfrm>
          </p:grpSpPr>
          <p:sp>
            <p:nvSpPr>
              <p:cNvPr id="28" name="Freeform 27">
                <a:extLst>
                  <a:ext uri="{FF2B5EF4-FFF2-40B4-BE49-F238E27FC236}">
                    <a16:creationId xmlns:a16="http://schemas.microsoft.com/office/drawing/2014/main" id="{BF0C2377-491A-FC42-8BFC-25C0A81CF2D3}"/>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E6010E0-B012-C841-BF26-F4A61AD6E28F}"/>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7C9B931D-B5F7-5346-B860-3F50C3FCF602}"/>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3C7D5F84-A525-E745-803E-7CC719418AB5}"/>
              </a:ext>
            </a:extLst>
          </p:cNvPr>
          <p:cNvSpPr>
            <a:spLocks noGrp="1"/>
          </p:cNvSpPr>
          <p:nvPr>
            <p:ph type="title"/>
          </p:nvPr>
        </p:nvSpPr>
        <p:spPr>
          <a:xfrm>
            <a:off x="224069" y="245377"/>
            <a:ext cx="6527606" cy="1088653"/>
          </a:xfrm>
        </p:spPr>
        <p:txBody>
          <a:bodyPr anchor="t">
            <a:normAutofit/>
          </a:bodyPr>
          <a:lstStyle>
            <a:lvl1pPr>
              <a:defRPr sz="3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352B35A-EF3B-B543-AFC8-FF72B6FD28D2}"/>
              </a:ext>
            </a:extLst>
          </p:cNvPr>
          <p:cNvSpPr>
            <a:spLocks noGrp="1"/>
          </p:cNvSpPr>
          <p:nvPr>
            <p:ph idx="1"/>
          </p:nvPr>
        </p:nvSpPr>
        <p:spPr>
          <a:xfrm>
            <a:off x="329608" y="5067422"/>
            <a:ext cx="3593806" cy="823016"/>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p>
            <a:r>
              <a:rPr lang="en-US"/>
              <a:t>DATE</a:t>
            </a:r>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60A264B3-B2D8-C043-9513-FCC3B891E1C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1" name="Picture Placeholder 4">
            <a:extLst>
              <a:ext uri="{FF2B5EF4-FFF2-40B4-BE49-F238E27FC236}">
                <a16:creationId xmlns:a16="http://schemas.microsoft.com/office/drawing/2014/main" id="{93FAB7B9-36F6-B148-A6EA-6E8F2C530796}"/>
              </a:ext>
            </a:extLst>
          </p:cNvPr>
          <p:cNvSpPr>
            <a:spLocks noGrp="1"/>
          </p:cNvSpPr>
          <p:nvPr>
            <p:ph type="pic" sz="quarter" idx="14"/>
          </p:nvPr>
        </p:nvSpPr>
        <p:spPr>
          <a:xfrm>
            <a:off x="329608" y="2146521"/>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8" name="Picture Placeholder 4">
            <a:extLst>
              <a:ext uri="{FF2B5EF4-FFF2-40B4-BE49-F238E27FC236}">
                <a16:creationId xmlns:a16="http://schemas.microsoft.com/office/drawing/2014/main" id="{AF44BD2A-E42D-6B45-9E75-DB60A5C854C0}"/>
              </a:ext>
            </a:extLst>
          </p:cNvPr>
          <p:cNvSpPr>
            <a:spLocks noGrp="1"/>
          </p:cNvSpPr>
          <p:nvPr>
            <p:ph type="pic" sz="quarter" idx="15"/>
          </p:nvPr>
        </p:nvSpPr>
        <p:spPr>
          <a:xfrm>
            <a:off x="4327450" y="2146521"/>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DBF512C5-4CBC-5947-8E03-3C334BF31B12}"/>
              </a:ext>
            </a:extLst>
          </p:cNvPr>
          <p:cNvSpPr>
            <a:spLocks noGrp="1"/>
          </p:cNvSpPr>
          <p:nvPr>
            <p:ph idx="16"/>
          </p:nvPr>
        </p:nvSpPr>
        <p:spPr>
          <a:xfrm>
            <a:off x="4327450" y="5067422"/>
            <a:ext cx="3593806" cy="823016"/>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14" name="Picture Placeholder 4">
            <a:extLst>
              <a:ext uri="{FF2B5EF4-FFF2-40B4-BE49-F238E27FC236}">
                <a16:creationId xmlns:a16="http://schemas.microsoft.com/office/drawing/2014/main" id="{B78517FD-80C8-4847-B6F3-C8D0EE88A464}"/>
              </a:ext>
            </a:extLst>
          </p:cNvPr>
          <p:cNvSpPr>
            <a:spLocks noGrp="1"/>
          </p:cNvSpPr>
          <p:nvPr>
            <p:ph type="pic" sz="quarter" idx="17"/>
          </p:nvPr>
        </p:nvSpPr>
        <p:spPr>
          <a:xfrm>
            <a:off x="8325292" y="2146521"/>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15" name="Content Placeholder 2">
            <a:extLst>
              <a:ext uri="{FF2B5EF4-FFF2-40B4-BE49-F238E27FC236}">
                <a16:creationId xmlns:a16="http://schemas.microsoft.com/office/drawing/2014/main" id="{E54F5F67-11CD-B645-9E6C-9369011F3043}"/>
              </a:ext>
            </a:extLst>
          </p:cNvPr>
          <p:cNvSpPr>
            <a:spLocks noGrp="1"/>
          </p:cNvSpPr>
          <p:nvPr>
            <p:ph idx="18"/>
          </p:nvPr>
        </p:nvSpPr>
        <p:spPr>
          <a:xfrm>
            <a:off x="8347344" y="5067422"/>
            <a:ext cx="3593806" cy="823016"/>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20" name="Text Placeholder 9">
            <a:extLst>
              <a:ext uri="{FF2B5EF4-FFF2-40B4-BE49-F238E27FC236}">
                <a16:creationId xmlns:a16="http://schemas.microsoft.com/office/drawing/2014/main" id="{C898BD6B-9C0D-2147-AC4F-F696BD93F65D}"/>
              </a:ext>
            </a:extLst>
          </p:cNvPr>
          <p:cNvSpPr>
            <a:spLocks noGrp="1"/>
          </p:cNvSpPr>
          <p:nvPr>
            <p:ph type="body" sz="quarter" idx="19"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41294118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items (Orange footer)">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4898F75-82DA-A74B-8D78-41ABCA94E86C}"/>
              </a:ext>
            </a:extLst>
          </p:cNvPr>
          <p:cNvGrpSpPr/>
          <p:nvPr userDrawn="1"/>
        </p:nvGrpSpPr>
        <p:grpSpPr>
          <a:xfrm>
            <a:off x="0" y="6311555"/>
            <a:ext cx="4148052" cy="544250"/>
            <a:chOff x="1524000" y="3225800"/>
            <a:chExt cx="4148052" cy="544250"/>
          </a:xfrm>
        </p:grpSpPr>
        <p:sp>
          <p:nvSpPr>
            <p:cNvPr id="22" name="Freeform 21">
              <a:extLst>
                <a:ext uri="{FF2B5EF4-FFF2-40B4-BE49-F238E27FC236}">
                  <a16:creationId xmlns:a16="http://schemas.microsoft.com/office/drawing/2014/main" id="{029DD5CD-73E4-BC43-90C9-11112A073395}"/>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F0857012-FA6D-E845-A73D-F4C2A7A2568A}"/>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31" name="Graphic 21">
              <a:extLst>
                <a:ext uri="{FF2B5EF4-FFF2-40B4-BE49-F238E27FC236}">
                  <a16:creationId xmlns:a16="http://schemas.microsoft.com/office/drawing/2014/main" id="{60B41756-BE2F-574F-9F27-01C29AD9BFEA}"/>
                </a:ext>
              </a:extLst>
            </p:cNvPr>
            <p:cNvGrpSpPr/>
            <p:nvPr/>
          </p:nvGrpSpPr>
          <p:grpSpPr>
            <a:xfrm>
              <a:off x="1804599" y="3375720"/>
              <a:ext cx="639954" cy="244409"/>
              <a:chOff x="1804599" y="3375720"/>
              <a:chExt cx="639954" cy="244409"/>
            </a:xfrm>
          </p:grpSpPr>
          <p:sp>
            <p:nvSpPr>
              <p:cNvPr id="32" name="Freeform 31">
                <a:extLst>
                  <a:ext uri="{FF2B5EF4-FFF2-40B4-BE49-F238E27FC236}">
                    <a16:creationId xmlns:a16="http://schemas.microsoft.com/office/drawing/2014/main" id="{10791E20-311A-7A4B-A351-ACEF50C9A725}"/>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F35DCE2A-6ACF-9B4E-B434-B34F42415085}"/>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2ACC9F93-13CE-6147-9EF6-1EF19AB15F6E}"/>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3C7D5F84-A525-E745-803E-7CC719418AB5}"/>
              </a:ext>
            </a:extLst>
          </p:cNvPr>
          <p:cNvSpPr>
            <a:spLocks noGrp="1"/>
          </p:cNvSpPr>
          <p:nvPr>
            <p:ph type="title"/>
          </p:nvPr>
        </p:nvSpPr>
        <p:spPr>
          <a:xfrm>
            <a:off x="224069" y="245377"/>
            <a:ext cx="6527606" cy="1088653"/>
          </a:xfrm>
        </p:spPr>
        <p:txBody>
          <a:bodyPr anchor="t">
            <a:normAutofit/>
          </a:bodyPr>
          <a:lstStyle>
            <a:lvl1pPr>
              <a:defRPr sz="3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352B35A-EF3B-B543-AFC8-FF72B6FD28D2}"/>
              </a:ext>
            </a:extLst>
          </p:cNvPr>
          <p:cNvSpPr>
            <a:spLocks noGrp="1"/>
          </p:cNvSpPr>
          <p:nvPr>
            <p:ph idx="1"/>
          </p:nvPr>
        </p:nvSpPr>
        <p:spPr>
          <a:xfrm>
            <a:off x="329608" y="5067422"/>
            <a:ext cx="3593806" cy="823016"/>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p>
            <a:r>
              <a:rPr lang="en-US"/>
              <a:t>DATE</a:t>
            </a:r>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60A264B3-B2D8-C043-9513-FCC3B891E1C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1" name="Picture Placeholder 4">
            <a:extLst>
              <a:ext uri="{FF2B5EF4-FFF2-40B4-BE49-F238E27FC236}">
                <a16:creationId xmlns:a16="http://schemas.microsoft.com/office/drawing/2014/main" id="{93FAB7B9-36F6-B148-A6EA-6E8F2C530796}"/>
              </a:ext>
            </a:extLst>
          </p:cNvPr>
          <p:cNvSpPr>
            <a:spLocks noGrp="1"/>
          </p:cNvSpPr>
          <p:nvPr>
            <p:ph type="pic" sz="quarter" idx="14"/>
          </p:nvPr>
        </p:nvSpPr>
        <p:spPr>
          <a:xfrm>
            <a:off x="329608" y="2146521"/>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8" name="Picture Placeholder 4">
            <a:extLst>
              <a:ext uri="{FF2B5EF4-FFF2-40B4-BE49-F238E27FC236}">
                <a16:creationId xmlns:a16="http://schemas.microsoft.com/office/drawing/2014/main" id="{AF44BD2A-E42D-6B45-9E75-DB60A5C854C0}"/>
              </a:ext>
            </a:extLst>
          </p:cNvPr>
          <p:cNvSpPr>
            <a:spLocks noGrp="1"/>
          </p:cNvSpPr>
          <p:nvPr>
            <p:ph type="pic" sz="quarter" idx="15"/>
          </p:nvPr>
        </p:nvSpPr>
        <p:spPr>
          <a:xfrm>
            <a:off x="4327450" y="2146521"/>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DBF512C5-4CBC-5947-8E03-3C334BF31B12}"/>
              </a:ext>
            </a:extLst>
          </p:cNvPr>
          <p:cNvSpPr>
            <a:spLocks noGrp="1"/>
          </p:cNvSpPr>
          <p:nvPr>
            <p:ph idx="16"/>
          </p:nvPr>
        </p:nvSpPr>
        <p:spPr>
          <a:xfrm>
            <a:off x="4327450" y="5067422"/>
            <a:ext cx="3593806" cy="823016"/>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14" name="Picture Placeholder 4">
            <a:extLst>
              <a:ext uri="{FF2B5EF4-FFF2-40B4-BE49-F238E27FC236}">
                <a16:creationId xmlns:a16="http://schemas.microsoft.com/office/drawing/2014/main" id="{B78517FD-80C8-4847-B6F3-C8D0EE88A464}"/>
              </a:ext>
            </a:extLst>
          </p:cNvPr>
          <p:cNvSpPr>
            <a:spLocks noGrp="1"/>
          </p:cNvSpPr>
          <p:nvPr>
            <p:ph type="pic" sz="quarter" idx="17"/>
          </p:nvPr>
        </p:nvSpPr>
        <p:spPr>
          <a:xfrm>
            <a:off x="8325292" y="2146521"/>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15" name="Content Placeholder 2">
            <a:extLst>
              <a:ext uri="{FF2B5EF4-FFF2-40B4-BE49-F238E27FC236}">
                <a16:creationId xmlns:a16="http://schemas.microsoft.com/office/drawing/2014/main" id="{E54F5F67-11CD-B645-9E6C-9369011F3043}"/>
              </a:ext>
            </a:extLst>
          </p:cNvPr>
          <p:cNvSpPr>
            <a:spLocks noGrp="1"/>
          </p:cNvSpPr>
          <p:nvPr>
            <p:ph idx="18"/>
          </p:nvPr>
        </p:nvSpPr>
        <p:spPr>
          <a:xfrm>
            <a:off x="8347344" y="5067422"/>
            <a:ext cx="3593806" cy="823016"/>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20" name="Text Placeholder 9">
            <a:extLst>
              <a:ext uri="{FF2B5EF4-FFF2-40B4-BE49-F238E27FC236}">
                <a16:creationId xmlns:a16="http://schemas.microsoft.com/office/drawing/2014/main" id="{C898BD6B-9C0D-2147-AC4F-F696BD93F65D}"/>
              </a:ext>
            </a:extLst>
          </p:cNvPr>
          <p:cNvSpPr>
            <a:spLocks noGrp="1"/>
          </p:cNvSpPr>
          <p:nvPr>
            <p:ph type="body" sz="quarter" idx="19"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5314650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ree items (Blue footer)">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C59DBE2C-BE58-0D45-95E9-D7C11AB40301}"/>
              </a:ext>
            </a:extLst>
          </p:cNvPr>
          <p:cNvGrpSpPr/>
          <p:nvPr userDrawn="1"/>
        </p:nvGrpSpPr>
        <p:grpSpPr>
          <a:xfrm>
            <a:off x="0" y="6311555"/>
            <a:ext cx="4148052" cy="544250"/>
            <a:chOff x="1524000" y="3225800"/>
            <a:chExt cx="4148052" cy="544250"/>
          </a:xfrm>
        </p:grpSpPr>
        <p:sp>
          <p:nvSpPr>
            <p:cNvPr id="25" name="Freeform 24">
              <a:extLst>
                <a:ext uri="{FF2B5EF4-FFF2-40B4-BE49-F238E27FC236}">
                  <a16:creationId xmlns:a16="http://schemas.microsoft.com/office/drawing/2014/main" id="{F2EEEBA8-4B0E-5641-8284-526E9D5E1171}"/>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5BB1E078-BDB2-F648-933F-C1D2B87FFFBA}"/>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27" name="Graphic 21">
              <a:extLst>
                <a:ext uri="{FF2B5EF4-FFF2-40B4-BE49-F238E27FC236}">
                  <a16:creationId xmlns:a16="http://schemas.microsoft.com/office/drawing/2014/main" id="{19FC1F0C-C443-E847-8B0C-3A57D20A9047}"/>
                </a:ext>
              </a:extLst>
            </p:cNvPr>
            <p:cNvGrpSpPr/>
            <p:nvPr/>
          </p:nvGrpSpPr>
          <p:grpSpPr>
            <a:xfrm>
              <a:off x="1804599" y="3375720"/>
              <a:ext cx="639954" cy="244409"/>
              <a:chOff x="1804599" y="3375720"/>
              <a:chExt cx="639954" cy="244409"/>
            </a:xfrm>
          </p:grpSpPr>
          <p:sp>
            <p:nvSpPr>
              <p:cNvPr id="28" name="Freeform 27">
                <a:extLst>
                  <a:ext uri="{FF2B5EF4-FFF2-40B4-BE49-F238E27FC236}">
                    <a16:creationId xmlns:a16="http://schemas.microsoft.com/office/drawing/2014/main" id="{D969440C-A094-F047-BF04-9B80C7134789}"/>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9AB3DD7-33A1-D143-910E-70D4E609DE5F}"/>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9C8C4FF-98A9-7D4E-A997-A59DC6D60410}"/>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3C7D5F84-A525-E745-803E-7CC719418AB5}"/>
              </a:ext>
            </a:extLst>
          </p:cNvPr>
          <p:cNvSpPr>
            <a:spLocks noGrp="1"/>
          </p:cNvSpPr>
          <p:nvPr>
            <p:ph type="title"/>
          </p:nvPr>
        </p:nvSpPr>
        <p:spPr>
          <a:xfrm>
            <a:off x="224069" y="245377"/>
            <a:ext cx="6527606" cy="1088653"/>
          </a:xfrm>
        </p:spPr>
        <p:txBody>
          <a:bodyPr anchor="t">
            <a:normAutofit/>
          </a:bodyPr>
          <a:lstStyle>
            <a:lvl1pPr>
              <a:defRPr sz="3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352B35A-EF3B-B543-AFC8-FF72B6FD28D2}"/>
              </a:ext>
            </a:extLst>
          </p:cNvPr>
          <p:cNvSpPr>
            <a:spLocks noGrp="1"/>
          </p:cNvSpPr>
          <p:nvPr>
            <p:ph idx="1"/>
          </p:nvPr>
        </p:nvSpPr>
        <p:spPr>
          <a:xfrm>
            <a:off x="329608" y="5067422"/>
            <a:ext cx="3593806" cy="823016"/>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lvl1pPr>
              <a:defRPr>
                <a:solidFill>
                  <a:schemeClr val="bg2"/>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lvl1pPr>
              <a:defRPr>
                <a:solidFill>
                  <a:schemeClr val="bg2"/>
                </a:solidFill>
              </a:defRPr>
            </a:lvl1pPr>
          </a:lstStyle>
          <a:p>
            <a:r>
              <a:rPr lang="en-US"/>
              <a:t>PRESENTATION TITLE</a:t>
            </a:r>
          </a:p>
        </p:txBody>
      </p:sp>
      <p:sp>
        <p:nvSpPr>
          <p:cNvPr id="7" name="Slide Number Placeholder 6">
            <a:extLst>
              <a:ext uri="{FF2B5EF4-FFF2-40B4-BE49-F238E27FC236}">
                <a16:creationId xmlns:a16="http://schemas.microsoft.com/office/drawing/2014/main" id="{60A264B3-B2D8-C043-9513-FCC3B891E1CD}"/>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1" name="Picture Placeholder 4">
            <a:extLst>
              <a:ext uri="{FF2B5EF4-FFF2-40B4-BE49-F238E27FC236}">
                <a16:creationId xmlns:a16="http://schemas.microsoft.com/office/drawing/2014/main" id="{93FAB7B9-36F6-B148-A6EA-6E8F2C530796}"/>
              </a:ext>
            </a:extLst>
          </p:cNvPr>
          <p:cNvSpPr>
            <a:spLocks noGrp="1"/>
          </p:cNvSpPr>
          <p:nvPr>
            <p:ph type="pic" sz="quarter" idx="14"/>
          </p:nvPr>
        </p:nvSpPr>
        <p:spPr>
          <a:xfrm>
            <a:off x="329608" y="2146521"/>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8" name="Picture Placeholder 4">
            <a:extLst>
              <a:ext uri="{FF2B5EF4-FFF2-40B4-BE49-F238E27FC236}">
                <a16:creationId xmlns:a16="http://schemas.microsoft.com/office/drawing/2014/main" id="{AF44BD2A-E42D-6B45-9E75-DB60A5C854C0}"/>
              </a:ext>
            </a:extLst>
          </p:cNvPr>
          <p:cNvSpPr>
            <a:spLocks noGrp="1"/>
          </p:cNvSpPr>
          <p:nvPr>
            <p:ph type="pic" sz="quarter" idx="15"/>
          </p:nvPr>
        </p:nvSpPr>
        <p:spPr>
          <a:xfrm>
            <a:off x="4327450" y="2146521"/>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DBF512C5-4CBC-5947-8E03-3C334BF31B12}"/>
              </a:ext>
            </a:extLst>
          </p:cNvPr>
          <p:cNvSpPr>
            <a:spLocks noGrp="1"/>
          </p:cNvSpPr>
          <p:nvPr>
            <p:ph idx="16"/>
          </p:nvPr>
        </p:nvSpPr>
        <p:spPr>
          <a:xfrm>
            <a:off x="4327450" y="5067422"/>
            <a:ext cx="3593806" cy="823016"/>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14" name="Picture Placeholder 4">
            <a:extLst>
              <a:ext uri="{FF2B5EF4-FFF2-40B4-BE49-F238E27FC236}">
                <a16:creationId xmlns:a16="http://schemas.microsoft.com/office/drawing/2014/main" id="{B78517FD-80C8-4847-B6F3-C8D0EE88A464}"/>
              </a:ext>
            </a:extLst>
          </p:cNvPr>
          <p:cNvSpPr>
            <a:spLocks noGrp="1"/>
          </p:cNvSpPr>
          <p:nvPr>
            <p:ph type="pic" sz="quarter" idx="17"/>
          </p:nvPr>
        </p:nvSpPr>
        <p:spPr>
          <a:xfrm>
            <a:off x="8325292" y="2146521"/>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endParaRPr lang="en-US" dirty="0"/>
          </a:p>
        </p:txBody>
      </p:sp>
      <p:sp>
        <p:nvSpPr>
          <p:cNvPr id="15" name="Content Placeholder 2">
            <a:extLst>
              <a:ext uri="{FF2B5EF4-FFF2-40B4-BE49-F238E27FC236}">
                <a16:creationId xmlns:a16="http://schemas.microsoft.com/office/drawing/2014/main" id="{E54F5F67-11CD-B645-9E6C-9369011F3043}"/>
              </a:ext>
            </a:extLst>
          </p:cNvPr>
          <p:cNvSpPr>
            <a:spLocks noGrp="1"/>
          </p:cNvSpPr>
          <p:nvPr>
            <p:ph idx="18"/>
          </p:nvPr>
        </p:nvSpPr>
        <p:spPr>
          <a:xfrm>
            <a:off x="8347344" y="5067422"/>
            <a:ext cx="3593806" cy="823016"/>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20" name="Text Placeholder 9">
            <a:extLst>
              <a:ext uri="{FF2B5EF4-FFF2-40B4-BE49-F238E27FC236}">
                <a16:creationId xmlns:a16="http://schemas.microsoft.com/office/drawing/2014/main" id="{C898BD6B-9C0D-2147-AC4F-F696BD93F65D}"/>
              </a:ext>
            </a:extLst>
          </p:cNvPr>
          <p:cNvSpPr>
            <a:spLocks noGrp="1"/>
          </p:cNvSpPr>
          <p:nvPr>
            <p:ph type="body" sz="quarter" idx="19"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5315307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Advancing Shapes (Ultraviolet footer)">
    <p:spTree>
      <p:nvGrpSpPr>
        <p:cNvPr id="1" name=""/>
        <p:cNvGrpSpPr/>
        <p:nvPr/>
      </p:nvGrpSpPr>
      <p:grpSpPr>
        <a:xfrm>
          <a:off x="0" y="0"/>
          <a:ext cx="0" cy="0"/>
          <a:chOff x="0" y="0"/>
          <a:chExt cx="0" cy="0"/>
        </a:xfrm>
      </p:grpSpPr>
      <p:sp>
        <p:nvSpPr>
          <p:cNvPr id="17" name="Graphic 14">
            <a:extLst>
              <a:ext uri="{FF2B5EF4-FFF2-40B4-BE49-F238E27FC236}">
                <a16:creationId xmlns:a16="http://schemas.microsoft.com/office/drawing/2014/main" id="{29694857-F20B-8043-84AE-4D3914475028}"/>
              </a:ext>
            </a:extLst>
          </p:cNvPr>
          <p:cNvSpPr/>
          <p:nvPr userDrawn="1"/>
        </p:nvSpPr>
        <p:spPr>
          <a:xfrm>
            <a:off x="3806384" y="1718200"/>
            <a:ext cx="408051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5"/>
          </a:solidFill>
          <a:ln w="9525" cap="flat">
            <a:noFill/>
            <a:prstDash val="solid"/>
            <a:miter/>
          </a:ln>
        </p:spPr>
        <p:txBody>
          <a:bodyPr rtlCol="0" anchor="ctr"/>
          <a:lstStyle/>
          <a:p>
            <a:endParaRPr lang="en-US" dirty="0">
              <a:solidFill>
                <a:schemeClr val="tx1"/>
              </a:solidFill>
            </a:endParaRPr>
          </a:p>
        </p:txBody>
      </p:sp>
      <p:sp>
        <p:nvSpPr>
          <p:cNvPr id="11" name="Graphic 14">
            <a:extLst>
              <a:ext uri="{FF2B5EF4-FFF2-40B4-BE49-F238E27FC236}">
                <a16:creationId xmlns:a16="http://schemas.microsoft.com/office/drawing/2014/main" id="{67122A67-7B63-B74A-98FA-DBE4F11F8230}"/>
              </a:ext>
            </a:extLst>
          </p:cNvPr>
          <p:cNvSpPr/>
          <p:nvPr userDrawn="1"/>
        </p:nvSpPr>
        <p:spPr>
          <a:xfrm>
            <a:off x="6" y="1718200"/>
            <a:ext cx="233916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6"/>
          </a:solidFill>
          <a:ln w="9525" cap="flat">
            <a:noFill/>
            <a:prstDash val="solid"/>
            <a:miter/>
          </a:ln>
        </p:spPr>
        <p:txBody>
          <a:bodyPr rtlCol="0" anchor="ctr"/>
          <a:lstStyle/>
          <a:p>
            <a:endParaRPr lang="en-US" dirty="0">
              <a:solidFill>
                <a:schemeClr val="tx1"/>
              </a:solidFill>
            </a:endParaRPr>
          </a:p>
        </p:txBody>
      </p:sp>
      <p:sp>
        <p:nvSpPr>
          <p:cNvPr id="13" name="Graphic 11">
            <a:extLst>
              <a:ext uri="{FF2B5EF4-FFF2-40B4-BE49-F238E27FC236}">
                <a16:creationId xmlns:a16="http://schemas.microsoft.com/office/drawing/2014/main" id="{FD057798-1D6E-C646-ADFC-CB0F85D46C49}"/>
              </a:ext>
            </a:extLst>
          </p:cNvPr>
          <p:cNvSpPr/>
          <p:nvPr/>
        </p:nvSpPr>
        <p:spPr>
          <a:xfrm>
            <a:off x="2014739" y="1718200"/>
            <a:ext cx="4080512" cy="4114800"/>
          </a:xfrm>
          <a:custGeom>
            <a:avLst/>
            <a:gdLst>
              <a:gd name="connsiteX0" fmla="*/ 0 w 4080512"/>
              <a:gd name="connsiteY0" fmla="*/ 0 h 4114800"/>
              <a:gd name="connsiteX1" fmla="*/ 2040256 w 4080512"/>
              <a:gd name="connsiteY1" fmla="*/ 0 h 4114800"/>
              <a:gd name="connsiteX2" fmla="*/ 4080512 w 4080512"/>
              <a:gd name="connsiteY2" fmla="*/ 2057400 h 4114800"/>
              <a:gd name="connsiteX3" fmla="*/ 4080512 w 4080512"/>
              <a:gd name="connsiteY3" fmla="*/ 2057400 h 4114800"/>
              <a:gd name="connsiteX4" fmla="*/ 2040256 w 4080512"/>
              <a:gd name="connsiteY4" fmla="*/ 4114800 h 4114800"/>
              <a:gd name="connsiteX5" fmla="*/ 0 w 4080512"/>
              <a:gd name="connsiteY5" fmla="*/ 4114800 h 4114800"/>
              <a:gd name="connsiteX6" fmla="*/ 0 w 4080512"/>
              <a:gd name="connsiteY6" fmla="*/ 4114800 h 4114800"/>
              <a:gd name="connsiteX7" fmla="*/ 0 w 4080512"/>
              <a:gd name="connsiteY7" fmla="*/ 0 h 4114800"/>
              <a:gd name="connsiteX8" fmla="*/ 0 w 4080512"/>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2" h="4114800">
                <a:moveTo>
                  <a:pt x="0" y="0"/>
                </a:moveTo>
                <a:lnTo>
                  <a:pt x="2040256" y="0"/>
                </a:lnTo>
                <a:cubicBezTo>
                  <a:pt x="3167057" y="0"/>
                  <a:pt x="4080512" y="921131"/>
                  <a:pt x="4080512" y="2057400"/>
                </a:cubicBezTo>
                <a:lnTo>
                  <a:pt x="4080512" y="2057400"/>
                </a:lnTo>
                <a:cubicBezTo>
                  <a:pt x="4080512" y="3193669"/>
                  <a:pt x="3167057" y="4114800"/>
                  <a:pt x="2040256" y="4114800"/>
                </a:cubicBezTo>
                <a:lnTo>
                  <a:pt x="0" y="4114800"/>
                </a:lnTo>
                <a:lnTo>
                  <a:pt x="0" y="4114800"/>
                </a:lnTo>
                <a:lnTo>
                  <a:pt x="0" y="0"/>
                </a:lnTo>
                <a:lnTo>
                  <a:pt x="0" y="0"/>
                </a:lnTo>
                <a:close/>
              </a:path>
            </a:pathLst>
          </a:custGeom>
          <a:solidFill>
            <a:schemeClr val="accent6"/>
          </a:solidFill>
          <a:ln w="40767" cap="flat">
            <a:noFill/>
            <a:prstDash val="solid"/>
            <a:miter/>
          </a:ln>
        </p:spPr>
        <p:txBody>
          <a:bodyPr rtlCol="0" anchor="ctr"/>
          <a:lstStyle/>
          <a:p>
            <a:endParaRPr lang="en-US"/>
          </a:p>
        </p:txBody>
      </p:sp>
      <p:sp>
        <p:nvSpPr>
          <p:cNvPr id="14" name="Graphic 17">
            <a:extLst>
              <a:ext uri="{FF2B5EF4-FFF2-40B4-BE49-F238E27FC236}">
                <a16:creationId xmlns:a16="http://schemas.microsoft.com/office/drawing/2014/main" id="{57FBEA91-DA8E-7841-AF8C-A6B158B18BE3}"/>
              </a:ext>
            </a:extLst>
          </p:cNvPr>
          <p:cNvSpPr/>
          <p:nvPr/>
        </p:nvSpPr>
        <p:spPr>
          <a:xfrm>
            <a:off x="7886887" y="1718200"/>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accent5"/>
          </a:solidFill>
          <a:ln w="40767" cap="flat">
            <a:noFill/>
            <a:prstDash val="solid"/>
            <a:miter/>
          </a:ln>
        </p:spPr>
        <p:txBody>
          <a:bodyPr rtlCol="0" anchor="ctr"/>
          <a:lstStyle/>
          <a:p>
            <a:endParaRPr lang="en-US"/>
          </a:p>
        </p:txBody>
      </p:sp>
      <p:grpSp>
        <p:nvGrpSpPr>
          <p:cNvPr id="28" name="Group 27">
            <a:extLst>
              <a:ext uri="{FF2B5EF4-FFF2-40B4-BE49-F238E27FC236}">
                <a16:creationId xmlns:a16="http://schemas.microsoft.com/office/drawing/2014/main" id="{205C0935-F01C-1B40-BCE0-1C742B08049A}"/>
              </a:ext>
            </a:extLst>
          </p:cNvPr>
          <p:cNvGrpSpPr/>
          <p:nvPr userDrawn="1"/>
        </p:nvGrpSpPr>
        <p:grpSpPr>
          <a:xfrm>
            <a:off x="0" y="6311555"/>
            <a:ext cx="4148052" cy="544250"/>
            <a:chOff x="1524000" y="3225800"/>
            <a:chExt cx="4148052" cy="544250"/>
          </a:xfrm>
        </p:grpSpPr>
        <p:sp>
          <p:nvSpPr>
            <p:cNvPr id="29" name="Freeform 28">
              <a:extLst>
                <a:ext uri="{FF2B5EF4-FFF2-40B4-BE49-F238E27FC236}">
                  <a16:creationId xmlns:a16="http://schemas.microsoft.com/office/drawing/2014/main" id="{72B048D2-4F00-0C45-B28D-C9D972595B23}"/>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8011FF8B-2F1F-8943-8573-4357394277F0}"/>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31" name="Graphic 21">
              <a:extLst>
                <a:ext uri="{FF2B5EF4-FFF2-40B4-BE49-F238E27FC236}">
                  <a16:creationId xmlns:a16="http://schemas.microsoft.com/office/drawing/2014/main" id="{1E55D977-B35B-1A48-90D3-E4403631B375}"/>
                </a:ext>
              </a:extLst>
            </p:cNvPr>
            <p:cNvGrpSpPr/>
            <p:nvPr/>
          </p:nvGrpSpPr>
          <p:grpSpPr>
            <a:xfrm>
              <a:off x="1804599" y="3375720"/>
              <a:ext cx="639954" cy="244408"/>
              <a:chOff x="1804599" y="3375720"/>
              <a:chExt cx="639954" cy="244408"/>
            </a:xfrm>
          </p:grpSpPr>
          <p:sp>
            <p:nvSpPr>
              <p:cNvPr id="32" name="Freeform 31">
                <a:extLst>
                  <a:ext uri="{FF2B5EF4-FFF2-40B4-BE49-F238E27FC236}">
                    <a16:creationId xmlns:a16="http://schemas.microsoft.com/office/drawing/2014/main" id="{6835A096-6604-0948-882C-35EE7BCF93C8}"/>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6DFE11D8-9463-B04D-BBD0-8CD31197CD7A}"/>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0A7661C8-FDDC-574B-934F-8D1CAD7F25CF}"/>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1835160"/>
            <a:ext cx="5120640" cy="1020788"/>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5120640" cy="2486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A2A9A10-7F84-564C-8CD3-3D3E0144E681}"/>
              </a:ext>
            </a:extLst>
          </p:cNvPr>
          <p:cNvSpPr>
            <a:spLocks noGrp="1"/>
          </p:cNvSpPr>
          <p:nvPr>
            <p:ph type="body" sz="quarter" idx="3"/>
          </p:nvPr>
        </p:nvSpPr>
        <p:spPr>
          <a:xfrm>
            <a:off x="6204835" y="1835160"/>
            <a:ext cx="5120640" cy="1020788"/>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3487F0-E37C-2F4D-8511-C3C0505A847E}"/>
              </a:ext>
            </a:extLst>
          </p:cNvPr>
          <p:cNvSpPr>
            <a:spLocks noGrp="1"/>
          </p:cNvSpPr>
          <p:nvPr>
            <p:ph sz="quarter" idx="4"/>
          </p:nvPr>
        </p:nvSpPr>
        <p:spPr>
          <a:xfrm>
            <a:off x="6204835" y="3095371"/>
            <a:ext cx="5120640" cy="2486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69"/>
            <a:ext cx="5943600" cy="1581691"/>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24" name="Text Placeholder 9">
            <a:extLst>
              <a:ext uri="{FF2B5EF4-FFF2-40B4-BE49-F238E27FC236}">
                <a16:creationId xmlns:a16="http://schemas.microsoft.com/office/drawing/2014/main" id="{992A2493-C70E-9543-AA8E-4F49FFE01F6E}"/>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6766336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Advancing Shapes (Orange footer)">
    <p:spTree>
      <p:nvGrpSpPr>
        <p:cNvPr id="1" name=""/>
        <p:cNvGrpSpPr/>
        <p:nvPr/>
      </p:nvGrpSpPr>
      <p:grpSpPr>
        <a:xfrm>
          <a:off x="0" y="0"/>
          <a:ext cx="0" cy="0"/>
          <a:chOff x="0" y="0"/>
          <a:chExt cx="0" cy="0"/>
        </a:xfrm>
      </p:grpSpPr>
      <p:sp>
        <p:nvSpPr>
          <p:cNvPr id="28" name="Graphic 14">
            <a:extLst>
              <a:ext uri="{FF2B5EF4-FFF2-40B4-BE49-F238E27FC236}">
                <a16:creationId xmlns:a16="http://schemas.microsoft.com/office/drawing/2014/main" id="{CFF8B581-FB79-534A-8245-93B3A8E140B6}"/>
              </a:ext>
            </a:extLst>
          </p:cNvPr>
          <p:cNvSpPr/>
          <p:nvPr userDrawn="1"/>
        </p:nvSpPr>
        <p:spPr>
          <a:xfrm>
            <a:off x="3806384" y="1718200"/>
            <a:ext cx="408051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5"/>
          </a:solidFill>
          <a:ln w="9525" cap="flat">
            <a:noFill/>
            <a:prstDash val="solid"/>
            <a:miter/>
          </a:ln>
        </p:spPr>
        <p:txBody>
          <a:bodyPr rtlCol="0" anchor="ctr"/>
          <a:lstStyle/>
          <a:p>
            <a:endParaRPr lang="en-US" dirty="0">
              <a:solidFill>
                <a:schemeClr val="tx1"/>
              </a:solidFill>
            </a:endParaRPr>
          </a:p>
        </p:txBody>
      </p:sp>
      <p:sp>
        <p:nvSpPr>
          <p:cNvPr id="29" name="Graphic 14">
            <a:extLst>
              <a:ext uri="{FF2B5EF4-FFF2-40B4-BE49-F238E27FC236}">
                <a16:creationId xmlns:a16="http://schemas.microsoft.com/office/drawing/2014/main" id="{F32EEF6D-0E8B-4042-B8F0-E8BE73BDA6EF}"/>
              </a:ext>
            </a:extLst>
          </p:cNvPr>
          <p:cNvSpPr/>
          <p:nvPr userDrawn="1"/>
        </p:nvSpPr>
        <p:spPr>
          <a:xfrm>
            <a:off x="6" y="1718200"/>
            <a:ext cx="233916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6"/>
          </a:solidFill>
          <a:ln w="9525" cap="flat">
            <a:noFill/>
            <a:prstDash val="solid"/>
            <a:miter/>
          </a:ln>
        </p:spPr>
        <p:txBody>
          <a:bodyPr rtlCol="0" anchor="ctr"/>
          <a:lstStyle/>
          <a:p>
            <a:endParaRPr lang="en-US" dirty="0">
              <a:solidFill>
                <a:schemeClr val="tx1"/>
              </a:solidFill>
            </a:endParaRPr>
          </a:p>
        </p:txBody>
      </p:sp>
      <p:sp>
        <p:nvSpPr>
          <p:cNvPr id="30" name="Graphic 11">
            <a:extLst>
              <a:ext uri="{FF2B5EF4-FFF2-40B4-BE49-F238E27FC236}">
                <a16:creationId xmlns:a16="http://schemas.microsoft.com/office/drawing/2014/main" id="{C11F6E4D-4C3B-0349-9612-AF5CB622B460}"/>
              </a:ext>
            </a:extLst>
          </p:cNvPr>
          <p:cNvSpPr/>
          <p:nvPr userDrawn="1"/>
        </p:nvSpPr>
        <p:spPr>
          <a:xfrm>
            <a:off x="2014739" y="1718200"/>
            <a:ext cx="4080512" cy="4114800"/>
          </a:xfrm>
          <a:custGeom>
            <a:avLst/>
            <a:gdLst>
              <a:gd name="connsiteX0" fmla="*/ 0 w 4080512"/>
              <a:gd name="connsiteY0" fmla="*/ 0 h 4114800"/>
              <a:gd name="connsiteX1" fmla="*/ 2040256 w 4080512"/>
              <a:gd name="connsiteY1" fmla="*/ 0 h 4114800"/>
              <a:gd name="connsiteX2" fmla="*/ 4080512 w 4080512"/>
              <a:gd name="connsiteY2" fmla="*/ 2057400 h 4114800"/>
              <a:gd name="connsiteX3" fmla="*/ 4080512 w 4080512"/>
              <a:gd name="connsiteY3" fmla="*/ 2057400 h 4114800"/>
              <a:gd name="connsiteX4" fmla="*/ 2040256 w 4080512"/>
              <a:gd name="connsiteY4" fmla="*/ 4114800 h 4114800"/>
              <a:gd name="connsiteX5" fmla="*/ 0 w 4080512"/>
              <a:gd name="connsiteY5" fmla="*/ 4114800 h 4114800"/>
              <a:gd name="connsiteX6" fmla="*/ 0 w 4080512"/>
              <a:gd name="connsiteY6" fmla="*/ 4114800 h 4114800"/>
              <a:gd name="connsiteX7" fmla="*/ 0 w 4080512"/>
              <a:gd name="connsiteY7" fmla="*/ 0 h 4114800"/>
              <a:gd name="connsiteX8" fmla="*/ 0 w 4080512"/>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2" h="4114800">
                <a:moveTo>
                  <a:pt x="0" y="0"/>
                </a:moveTo>
                <a:lnTo>
                  <a:pt x="2040256" y="0"/>
                </a:lnTo>
                <a:cubicBezTo>
                  <a:pt x="3167057" y="0"/>
                  <a:pt x="4080512" y="921131"/>
                  <a:pt x="4080512" y="2057400"/>
                </a:cubicBezTo>
                <a:lnTo>
                  <a:pt x="4080512" y="2057400"/>
                </a:lnTo>
                <a:cubicBezTo>
                  <a:pt x="4080512" y="3193669"/>
                  <a:pt x="3167057" y="4114800"/>
                  <a:pt x="2040256" y="4114800"/>
                </a:cubicBezTo>
                <a:lnTo>
                  <a:pt x="0" y="4114800"/>
                </a:lnTo>
                <a:lnTo>
                  <a:pt x="0" y="4114800"/>
                </a:lnTo>
                <a:lnTo>
                  <a:pt x="0" y="0"/>
                </a:lnTo>
                <a:lnTo>
                  <a:pt x="0" y="0"/>
                </a:lnTo>
                <a:close/>
              </a:path>
            </a:pathLst>
          </a:custGeom>
          <a:solidFill>
            <a:schemeClr val="accent6"/>
          </a:solidFill>
          <a:ln w="40767" cap="flat">
            <a:noFill/>
            <a:prstDash val="solid"/>
            <a:miter/>
          </a:ln>
        </p:spPr>
        <p:txBody>
          <a:bodyPr rtlCol="0" anchor="ctr"/>
          <a:lstStyle/>
          <a:p>
            <a:endParaRPr lang="en-US"/>
          </a:p>
        </p:txBody>
      </p:sp>
      <p:sp>
        <p:nvSpPr>
          <p:cNvPr id="31" name="Graphic 17">
            <a:extLst>
              <a:ext uri="{FF2B5EF4-FFF2-40B4-BE49-F238E27FC236}">
                <a16:creationId xmlns:a16="http://schemas.microsoft.com/office/drawing/2014/main" id="{0FBD00A0-9131-6A49-8F32-FECD4CF1FAF7}"/>
              </a:ext>
            </a:extLst>
          </p:cNvPr>
          <p:cNvSpPr/>
          <p:nvPr userDrawn="1"/>
        </p:nvSpPr>
        <p:spPr>
          <a:xfrm>
            <a:off x="7886887" y="1718200"/>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accent5"/>
          </a:solidFill>
          <a:ln w="40767"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A7307830-259A-F04C-871C-95D7F7BBFCDD}"/>
              </a:ext>
            </a:extLst>
          </p:cNvPr>
          <p:cNvGrpSpPr/>
          <p:nvPr userDrawn="1"/>
        </p:nvGrpSpPr>
        <p:grpSpPr>
          <a:xfrm>
            <a:off x="0" y="6311555"/>
            <a:ext cx="4148052" cy="544250"/>
            <a:chOff x="1524000" y="3225800"/>
            <a:chExt cx="4148052" cy="544250"/>
          </a:xfrm>
        </p:grpSpPr>
        <p:sp>
          <p:nvSpPr>
            <p:cNvPr id="26" name="Freeform 25">
              <a:extLst>
                <a:ext uri="{FF2B5EF4-FFF2-40B4-BE49-F238E27FC236}">
                  <a16:creationId xmlns:a16="http://schemas.microsoft.com/office/drawing/2014/main" id="{E95E41D1-9075-504B-BB89-376621C36D33}"/>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FAD7CA31-C6F2-DF49-B3A2-095353AA6EFF}"/>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35" name="Graphic 21">
              <a:extLst>
                <a:ext uri="{FF2B5EF4-FFF2-40B4-BE49-F238E27FC236}">
                  <a16:creationId xmlns:a16="http://schemas.microsoft.com/office/drawing/2014/main" id="{F7446786-70E1-A740-A82D-DE385647CBB4}"/>
                </a:ext>
              </a:extLst>
            </p:cNvPr>
            <p:cNvGrpSpPr/>
            <p:nvPr/>
          </p:nvGrpSpPr>
          <p:grpSpPr>
            <a:xfrm>
              <a:off x="1804599" y="3375720"/>
              <a:ext cx="639954" cy="244409"/>
              <a:chOff x="1804599" y="3375720"/>
              <a:chExt cx="639954" cy="244409"/>
            </a:xfrm>
          </p:grpSpPr>
          <p:sp>
            <p:nvSpPr>
              <p:cNvPr id="36" name="Freeform 35">
                <a:extLst>
                  <a:ext uri="{FF2B5EF4-FFF2-40B4-BE49-F238E27FC236}">
                    <a16:creationId xmlns:a16="http://schemas.microsoft.com/office/drawing/2014/main" id="{739587E3-BD4E-434E-A6AF-91B325C890C6}"/>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0E1D152-53E2-934F-8B27-DD37129FF767}"/>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3FF07A8-C43C-D145-830D-1C07FC52A203}"/>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1835160"/>
            <a:ext cx="5120640" cy="1020788"/>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5120640" cy="2486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A2A9A10-7F84-564C-8CD3-3D3E0144E681}"/>
              </a:ext>
            </a:extLst>
          </p:cNvPr>
          <p:cNvSpPr>
            <a:spLocks noGrp="1"/>
          </p:cNvSpPr>
          <p:nvPr>
            <p:ph type="body" sz="quarter" idx="3"/>
          </p:nvPr>
        </p:nvSpPr>
        <p:spPr>
          <a:xfrm>
            <a:off x="6204835" y="1835160"/>
            <a:ext cx="5120640" cy="1020788"/>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3487F0-E37C-2F4D-8511-C3C0505A847E}"/>
              </a:ext>
            </a:extLst>
          </p:cNvPr>
          <p:cNvSpPr>
            <a:spLocks noGrp="1"/>
          </p:cNvSpPr>
          <p:nvPr>
            <p:ph sz="quarter" idx="4"/>
          </p:nvPr>
        </p:nvSpPr>
        <p:spPr>
          <a:xfrm>
            <a:off x="6204835" y="3095371"/>
            <a:ext cx="5120640" cy="2486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69"/>
            <a:ext cx="5943600" cy="1581691"/>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24" name="Text Placeholder 9">
            <a:extLst>
              <a:ext uri="{FF2B5EF4-FFF2-40B4-BE49-F238E27FC236}">
                <a16:creationId xmlns:a16="http://schemas.microsoft.com/office/drawing/2014/main" id="{992A2493-C70E-9543-AA8E-4F49FFE01F6E}"/>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8784356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Advancing Shapes (Blue footer)">
    <p:spTree>
      <p:nvGrpSpPr>
        <p:cNvPr id="1" name=""/>
        <p:cNvGrpSpPr/>
        <p:nvPr/>
      </p:nvGrpSpPr>
      <p:grpSpPr>
        <a:xfrm>
          <a:off x="0" y="0"/>
          <a:ext cx="0" cy="0"/>
          <a:chOff x="0" y="0"/>
          <a:chExt cx="0" cy="0"/>
        </a:xfrm>
      </p:grpSpPr>
      <p:sp>
        <p:nvSpPr>
          <p:cNvPr id="25" name="Graphic 14">
            <a:extLst>
              <a:ext uri="{FF2B5EF4-FFF2-40B4-BE49-F238E27FC236}">
                <a16:creationId xmlns:a16="http://schemas.microsoft.com/office/drawing/2014/main" id="{226722DE-B025-A94D-B8E2-EA0B90187755}"/>
              </a:ext>
            </a:extLst>
          </p:cNvPr>
          <p:cNvSpPr/>
          <p:nvPr userDrawn="1"/>
        </p:nvSpPr>
        <p:spPr>
          <a:xfrm>
            <a:off x="3806384" y="1718200"/>
            <a:ext cx="408051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5"/>
          </a:solidFill>
          <a:ln w="9525" cap="flat">
            <a:noFill/>
            <a:prstDash val="solid"/>
            <a:miter/>
          </a:ln>
        </p:spPr>
        <p:txBody>
          <a:bodyPr rtlCol="0" anchor="ctr"/>
          <a:lstStyle/>
          <a:p>
            <a:endParaRPr lang="en-US" dirty="0">
              <a:solidFill>
                <a:schemeClr val="tx1"/>
              </a:solidFill>
            </a:endParaRPr>
          </a:p>
        </p:txBody>
      </p:sp>
      <p:sp>
        <p:nvSpPr>
          <p:cNvPr id="26" name="Graphic 14">
            <a:extLst>
              <a:ext uri="{FF2B5EF4-FFF2-40B4-BE49-F238E27FC236}">
                <a16:creationId xmlns:a16="http://schemas.microsoft.com/office/drawing/2014/main" id="{439C3ACF-C658-C24C-A58D-BD5D66150E86}"/>
              </a:ext>
            </a:extLst>
          </p:cNvPr>
          <p:cNvSpPr/>
          <p:nvPr userDrawn="1"/>
        </p:nvSpPr>
        <p:spPr>
          <a:xfrm>
            <a:off x="6" y="1718200"/>
            <a:ext cx="233916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6"/>
          </a:solidFill>
          <a:ln w="9525" cap="flat">
            <a:noFill/>
            <a:prstDash val="solid"/>
            <a:miter/>
          </a:ln>
        </p:spPr>
        <p:txBody>
          <a:bodyPr rtlCol="0" anchor="ctr"/>
          <a:lstStyle/>
          <a:p>
            <a:endParaRPr lang="en-US" dirty="0">
              <a:solidFill>
                <a:schemeClr val="tx1"/>
              </a:solidFill>
            </a:endParaRPr>
          </a:p>
        </p:txBody>
      </p:sp>
      <p:sp>
        <p:nvSpPr>
          <p:cNvPr id="27" name="Graphic 11">
            <a:extLst>
              <a:ext uri="{FF2B5EF4-FFF2-40B4-BE49-F238E27FC236}">
                <a16:creationId xmlns:a16="http://schemas.microsoft.com/office/drawing/2014/main" id="{39CCF682-943A-3C45-9AED-6B9D6725A33C}"/>
              </a:ext>
            </a:extLst>
          </p:cNvPr>
          <p:cNvSpPr/>
          <p:nvPr userDrawn="1"/>
        </p:nvSpPr>
        <p:spPr>
          <a:xfrm>
            <a:off x="2014739" y="1718200"/>
            <a:ext cx="4080512" cy="4114800"/>
          </a:xfrm>
          <a:custGeom>
            <a:avLst/>
            <a:gdLst>
              <a:gd name="connsiteX0" fmla="*/ 0 w 4080512"/>
              <a:gd name="connsiteY0" fmla="*/ 0 h 4114800"/>
              <a:gd name="connsiteX1" fmla="*/ 2040256 w 4080512"/>
              <a:gd name="connsiteY1" fmla="*/ 0 h 4114800"/>
              <a:gd name="connsiteX2" fmla="*/ 4080512 w 4080512"/>
              <a:gd name="connsiteY2" fmla="*/ 2057400 h 4114800"/>
              <a:gd name="connsiteX3" fmla="*/ 4080512 w 4080512"/>
              <a:gd name="connsiteY3" fmla="*/ 2057400 h 4114800"/>
              <a:gd name="connsiteX4" fmla="*/ 2040256 w 4080512"/>
              <a:gd name="connsiteY4" fmla="*/ 4114800 h 4114800"/>
              <a:gd name="connsiteX5" fmla="*/ 0 w 4080512"/>
              <a:gd name="connsiteY5" fmla="*/ 4114800 h 4114800"/>
              <a:gd name="connsiteX6" fmla="*/ 0 w 4080512"/>
              <a:gd name="connsiteY6" fmla="*/ 4114800 h 4114800"/>
              <a:gd name="connsiteX7" fmla="*/ 0 w 4080512"/>
              <a:gd name="connsiteY7" fmla="*/ 0 h 4114800"/>
              <a:gd name="connsiteX8" fmla="*/ 0 w 4080512"/>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2" h="4114800">
                <a:moveTo>
                  <a:pt x="0" y="0"/>
                </a:moveTo>
                <a:lnTo>
                  <a:pt x="2040256" y="0"/>
                </a:lnTo>
                <a:cubicBezTo>
                  <a:pt x="3167057" y="0"/>
                  <a:pt x="4080512" y="921131"/>
                  <a:pt x="4080512" y="2057400"/>
                </a:cubicBezTo>
                <a:lnTo>
                  <a:pt x="4080512" y="2057400"/>
                </a:lnTo>
                <a:cubicBezTo>
                  <a:pt x="4080512" y="3193669"/>
                  <a:pt x="3167057" y="4114800"/>
                  <a:pt x="2040256" y="4114800"/>
                </a:cubicBezTo>
                <a:lnTo>
                  <a:pt x="0" y="4114800"/>
                </a:lnTo>
                <a:lnTo>
                  <a:pt x="0" y="4114800"/>
                </a:lnTo>
                <a:lnTo>
                  <a:pt x="0" y="0"/>
                </a:lnTo>
                <a:lnTo>
                  <a:pt x="0" y="0"/>
                </a:lnTo>
                <a:close/>
              </a:path>
            </a:pathLst>
          </a:custGeom>
          <a:solidFill>
            <a:schemeClr val="accent6"/>
          </a:solidFill>
          <a:ln w="40767" cap="flat">
            <a:noFill/>
            <a:prstDash val="solid"/>
            <a:miter/>
          </a:ln>
        </p:spPr>
        <p:txBody>
          <a:bodyPr rtlCol="0" anchor="ctr"/>
          <a:lstStyle/>
          <a:p>
            <a:endParaRPr lang="en-US"/>
          </a:p>
        </p:txBody>
      </p:sp>
      <p:sp>
        <p:nvSpPr>
          <p:cNvPr id="35" name="Graphic 17">
            <a:extLst>
              <a:ext uri="{FF2B5EF4-FFF2-40B4-BE49-F238E27FC236}">
                <a16:creationId xmlns:a16="http://schemas.microsoft.com/office/drawing/2014/main" id="{3F449A6B-73F3-BC46-AA92-5E1A4FB5B396}"/>
              </a:ext>
            </a:extLst>
          </p:cNvPr>
          <p:cNvSpPr/>
          <p:nvPr userDrawn="1"/>
        </p:nvSpPr>
        <p:spPr>
          <a:xfrm>
            <a:off x="7886887" y="1718200"/>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accent5"/>
          </a:solidFill>
          <a:ln w="40767" cap="flat">
            <a:noFill/>
            <a:prstDash val="solid"/>
            <a:miter/>
          </a:ln>
        </p:spPr>
        <p:txBody>
          <a:bodyPr rtlCol="0" anchor="ctr"/>
          <a:lstStyle/>
          <a:p>
            <a:endParaRPr lang="en-US"/>
          </a:p>
        </p:txBody>
      </p:sp>
      <p:grpSp>
        <p:nvGrpSpPr>
          <p:cNvPr id="28" name="Group 27">
            <a:extLst>
              <a:ext uri="{FF2B5EF4-FFF2-40B4-BE49-F238E27FC236}">
                <a16:creationId xmlns:a16="http://schemas.microsoft.com/office/drawing/2014/main" id="{073F2A0F-067B-E946-A63A-0C3D136FA01C}"/>
              </a:ext>
            </a:extLst>
          </p:cNvPr>
          <p:cNvGrpSpPr/>
          <p:nvPr userDrawn="1"/>
        </p:nvGrpSpPr>
        <p:grpSpPr>
          <a:xfrm>
            <a:off x="0" y="6311555"/>
            <a:ext cx="4148052" cy="544250"/>
            <a:chOff x="1524000" y="3225800"/>
            <a:chExt cx="4148052" cy="544250"/>
          </a:xfrm>
        </p:grpSpPr>
        <p:sp>
          <p:nvSpPr>
            <p:cNvPr id="29" name="Freeform 28">
              <a:extLst>
                <a:ext uri="{FF2B5EF4-FFF2-40B4-BE49-F238E27FC236}">
                  <a16:creationId xmlns:a16="http://schemas.microsoft.com/office/drawing/2014/main" id="{B34848CE-EA65-494A-A025-4AF0DF2F49B3}"/>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AEEFF90D-AD95-3549-A6A2-3109F877344A}"/>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31" name="Graphic 21">
              <a:extLst>
                <a:ext uri="{FF2B5EF4-FFF2-40B4-BE49-F238E27FC236}">
                  <a16:creationId xmlns:a16="http://schemas.microsoft.com/office/drawing/2014/main" id="{13DA9C91-19C8-614A-A721-57F12B7FA642}"/>
                </a:ext>
              </a:extLst>
            </p:cNvPr>
            <p:cNvGrpSpPr/>
            <p:nvPr/>
          </p:nvGrpSpPr>
          <p:grpSpPr>
            <a:xfrm>
              <a:off x="1804599" y="3375720"/>
              <a:ext cx="639954" cy="244409"/>
              <a:chOff x="1804599" y="3375720"/>
              <a:chExt cx="639954" cy="244409"/>
            </a:xfrm>
          </p:grpSpPr>
          <p:sp>
            <p:nvSpPr>
              <p:cNvPr id="32" name="Freeform 31">
                <a:extLst>
                  <a:ext uri="{FF2B5EF4-FFF2-40B4-BE49-F238E27FC236}">
                    <a16:creationId xmlns:a16="http://schemas.microsoft.com/office/drawing/2014/main" id="{284EB1C4-2400-5F49-AA43-910FC2C56BC5}"/>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18BD839-E645-6F4A-B4D8-61D5F6327809}"/>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955A918-E1A5-CB46-87D9-1F0C3B602D76}"/>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1835160"/>
            <a:ext cx="5120640" cy="1020788"/>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5120640" cy="2486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A2A9A10-7F84-564C-8CD3-3D3E0144E681}"/>
              </a:ext>
            </a:extLst>
          </p:cNvPr>
          <p:cNvSpPr>
            <a:spLocks noGrp="1"/>
          </p:cNvSpPr>
          <p:nvPr>
            <p:ph type="body" sz="quarter" idx="3"/>
          </p:nvPr>
        </p:nvSpPr>
        <p:spPr>
          <a:xfrm>
            <a:off x="6204835" y="1835160"/>
            <a:ext cx="5120640" cy="1020788"/>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3487F0-E37C-2F4D-8511-C3C0505A847E}"/>
              </a:ext>
            </a:extLst>
          </p:cNvPr>
          <p:cNvSpPr>
            <a:spLocks noGrp="1"/>
          </p:cNvSpPr>
          <p:nvPr>
            <p:ph sz="quarter" idx="4"/>
          </p:nvPr>
        </p:nvSpPr>
        <p:spPr>
          <a:xfrm>
            <a:off x="6204835" y="3095371"/>
            <a:ext cx="5120640" cy="2486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69"/>
            <a:ext cx="5943600" cy="1581691"/>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lvl1pPr>
              <a:defRPr>
                <a:solidFill>
                  <a:schemeClr val="bg2"/>
                </a:solidFill>
              </a:defRPr>
            </a:lvl1pPr>
          </a:lstStyle>
          <a:p>
            <a:r>
              <a:rPr lang="en-US"/>
              <a:t>PRESENTATION TITLE</a:t>
            </a:r>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24" name="Text Placeholder 9">
            <a:extLst>
              <a:ext uri="{FF2B5EF4-FFF2-40B4-BE49-F238E27FC236}">
                <a16:creationId xmlns:a16="http://schemas.microsoft.com/office/drawing/2014/main" id="{992A2493-C70E-9543-AA8E-4F49FFE01F6E}"/>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0818078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Advancing Shapes (Ultraviolet footer)">
    <p:spTree>
      <p:nvGrpSpPr>
        <p:cNvPr id="1" name=""/>
        <p:cNvGrpSpPr/>
        <p:nvPr/>
      </p:nvGrpSpPr>
      <p:grpSpPr>
        <a:xfrm>
          <a:off x="0" y="0"/>
          <a:ext cx="0" cy="0"/>
          <a:chOff x="0" y="0"/>
          <a:chExt cx="0" cy="0"/>
        </a:xfrm>
      </p:grpSpPr>
      <p:sp>
        <p:nvSpPr>
          <p:cNvPr id="10" name="Graphic 26">
            <a:extLst>
              <a:ext uri="{FF2B5EF4-FFF2-40B4-BE49-F238E27FC236}">
                <a16:creationId xmlns:a16="http://schemas.microsoft.com/office/drawing/2014/main" id="{9FC7E8BF-1EE0-D945-88FD-460DC2AD0EDB}"/>
              </a:ext>
            </a:extLst>
          </p:cNvPr>
          <p:cNvSpPr/>
          <p:nvPr/>
        </p:nvSpPr>
        <p:spPr>
          <a:xfrm>
            <a:off x="7886887" y="1732533"/>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accent1"/>
          </a:solidFill>
          <a:ln w="40767" cap="flat">
            <a:noFill/>
            <a:prstDash val="solid"/>
            <a:miter/>
          </a:ln>
        </p:spPr>
        <p:txBody>
          <a:bodyPr rtlCol="0" anchor="ctr"/>
          <a:lstStyle/>
          <a:p>
            <a:endParaRPr lang="en-US"/>
          </a:p>
        </p:txBody>
      </p:sp>
      <p:sp>
        <p:nvSpPr>
          <p:cNvPr id="26" name="Graphic 14">
            <a:extLst>
              <a:ext uri="{FF2B5EF4-FFF2-40B4-BE49-F238E27FC236}">
                <a16:creationId xmlns:a16="http://schemas.microsoft.com/office/drawing/2014/main" id="{0EE81E16-B978-914F-B3EC-013A667741FC}"/>
              </a:ext>
            </a:extLst>
          </p:cNvPr>
          <p:cNvSpPr/>
          <p:nvPr userDrawn="1"/>
        </p:nvSpPr>
        <p:spPr>
          <a:xfrm>
            <a:off x="3806384" y="1732533"/>
            <a:ext cx="408051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1"/>
          </a:solidFill>
          <a:ln w="9525" cap="flat">
            <a:noFill/>
            <a:prstDash val="solid"/>
            <a:miter/>
          </a:ln>
        </p:spPr>
        <p:txBody>
          <a:bodyPr rtlCol="0" anchor="ctr"/>
          <a:lstStyle/>
          <a:p>
            <a:endParaRPr lang="en-US" dirty="0">
              <a:solidFill>
                <a:schemeClr val="tx1"/>
              </a:solidFill>
            </a:endParaRPr>
          </a:p>
        </p:txBody>
      </p:sp>
      <p:sp>
        <p:nvSpPr>
          <p:cNvPr id="6" name="Graphic 32">
            <a:extLst>
              <a:ext uri="{FF2B5EF4-FFF2-40B4-BE49-F238E27FC236}">
                <a16:creationId xmlns:a16="http://schemas.microsoft.com/office/drawing/2014/main" id="{ECEB725D-5841-284D-B1D2-8E1DBE199B5D}"/>
              </a:ext>
            </a:extLst>
          </p:cNvPr>
          <p:cNvSpPr/>
          <p:nvPr/>
        </p:nvSpPr>
        <p:spPr>
          <a:xfrm>
            <a:off x="4069060" y="1732533"/>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accent2"/>
          </a:solidFill>
          <a:ln w="40767" cap="flat">
            <a:noFill/>
            <a:prstDash val="solid"/>
            <a:miter/>
          </a:ln>
        </p:spPr>
        <p:txBody>
          <a:bodyPr rtlCol="0" anchor="ctr"/>
          <a:lstStyle/>
          <a:p>
            <a:endParaRPr lang="en-US"/>
          </a:p>
        </p:txBody>
      </p:sp>
      <p:sp>
        <p:nvSpPr>
          <p:cNvPr id="32" name="Graphic 14">
            <a:extLst>
              <a:ext uri="{FF2B5EF4-FFF2-40B4-BE49-F238E27FC236}">
                <a16:creationId xmlns:a16="http://schemas.microsoft.com/office/drawing/2014/main" id="{6335AF80-747E-B74D-A7EB-E995011CE015}"/>
              </a:ext>
            </a:extLst>
          </p:cNvPr>
          <p:cNvSpPr/>
          <p:nvPr userDrawn="1"/>
        </p:nvSpPr>
        <p:spPr>
          <a:xfrm>
            <a:off x="1817544" y="1732533"/>
            <a:ext cx="282315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2"/>
          </a:solidFill>
          <a:ln w="9525" cap="flat">
            <a:noFill/>
            <a:prstDash val="solid"/>
            <a:miter/>
          </a:ln>
        </p:spPr>
        <p:txBody>
          <a:bodyPr rtlCol="0" anchor="ctr"/>
          <a:lstStyle/>
          <a:p>
            <a:endParaRPr lang="en-US" dirty="0">
              <a:solidFill>
                <a:schemeClr val="tx1"/>
              </a:solidFill>
            </a:endParaRPr>
          </a:p>
        </p:txBody>
      </p:sp>
      <p:sp>
        <p:nvSpPr>
          <p:cNvPr id="29" name="Graphic 14">
            <a:extLst>
              <a:ext uri="{FF2B5EF4-FFF2-40B4-BE49-F238E27FC236}">
                <a16:creationId xmlns:a16="http://schemas.microsoft.com/office/drawing/2014/main" id="{0B5BF49C-1258-5C40-AC37-1B379AA60547}"/>
              </a:ext>
            </a:extLst>
          </p:cNvPr>
          <p:cNvSpPr/>
          <p:nvPr userDrawn="1"/>
        </p:nvSpPr>
        <p:spPr>
          <a:xfrm>
            <a:off x="-3" y="1732533"/>
            <a:ext cx="1477928"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6"/>
          </a:solidFill>
          <a:ln w="9525" cap="flat">
            <a:noFill/>
            <a:prstDash val="solid"/>
            <a:miter/>
          </a:ln>
        </p:spPr>
        <p:txBody>
          <a:bodyPr rtlCol="0" anchor="ctr"/>
          <a:lstStyle/>
          <a:p>
            <a:endParaRPr lang="en-US" dirty="0">
              <a:solidFill>
                <a:schemeClr val="tx1"/>
              </a:solidFill>
            </a:endParaRPr>
          </a:p>
        </p:txBody>
      </p:sp>
      <p:sp>
        <p:nvSpPr>
          <p:cNvPr id="5" name="Graphic 29">
            <a:extLst>
              <a:ext uri="{FF2B5EF4-FFF2-40B4-BE49-F238E27FC236}">
                <a16:creationId xmlns:a16="http://schemas.microsoft.com/office/drawing/2014/main" id="{91A18C6F-0653-D44F-96E0-75E31B00468D}"/>
              </a:ext>
            </a:extLst>
          </p:cNvPr>
          <p:cNvSpPr/>
          <p:nvPr/>
        </p:nvSpPr>
        <p:spPr>
          <a:xfrm>
            <a:off x="109085" y="1732533"/>
            <a:ext cx="4080510" cy="4114800"/>
          </a:xfrm>
          <a:custGeom>
            <a:avLst/>
            <a:gdLst>
              <a:gd name="connsiteX0" fmla="*/ 0 w 4080510"/>
              <a:gd name="connsiteY0" fmla="*/ 0 h 4114800"/>
              <a:gd name="connsiteX1" fmla="*/ 2040255 w 4080510"/>
              <a:gd name="connsiteY1" fmla="*/ 0 h 4114800"/>
              <a:gd name="connsiteX2" fmla="*/ 4080510 w 4080510"/>
              <a:gd name="connsiteY2" fmla="*/ 2057400 h 4114800"/>
              <a:gd name="connsiteX3" fmla="*/ 4080510 w 4080510"/>
              <a:gd name="connsiteY3" fmla="*/ 2057400 h 4114800"/>
              <a:gd name="connsiteX4" fmla="*/ 2040255 w 4080510"/>
              <a:gd name="connsiteY4" fmla="*/ 4114800 h 4114800"/>
              <a:gd name="connsiteX5" fmla="*/ 0 w 4080510"/>
              <a:gd name="connsiteY5" fmla="*/ 4114800 h 4114800"/>
              <a:gd name="connsiteX6" fmla="*/ 0 w 4080510"/>
              <a:gd name="connsiteY6" fmla="*/ 4114800 h 4114800"/>
              <a:gd name="connsiteX7" fmla="*/ 0 w 4080510"/>
              <a:gd name="connsiteY7" fmla="*/ 0 h 4114800"/>
              <a:gd name="connsiteX8" fmla="*/ 0 w 408051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0" h="4114800">
                <a:moveTo>
                  <a:pt x="0" y="0"/>
                </a:moveTo>
                <a:lnTo>
                  <a:pt x="2040255" y="0"/>
                </a:lnTo>
                <a:cubicBezTo>
                  <a:pt x="3167055" y="0"/>
                  <a:pt x="4080510" y="921131"/>
                  <a:pt x="4080510" y="2057400"/>
                </a:cubicBezTo>
                <a:lnTo>
                  <a:pt x="4080510" y="2057400"/>
                </a:lnTo>
                <a:cubicBezTo>
                  <a:pt x="4080510" y="3193669"/>
                  <a:pt x="3167055" y="4114800"/>
                  <a:pt x="2040255" y="4114800"/>
                </a:cubicBezTo>
                <a:lnTo>
                  <a:pt x="0" y="4114800"/>
                </a:lnTo>
                <a:lnTo>
                  <a:pt x="0" y="4114800"/>
                </a:lnTo>
                <a:lnTo>
                  <a:pt x="0" y="0"/>
                </a:lnTo>
                <a:lnTo>
                  <a:pt x="0" y="0"/>
                </a:lnTo>
                <a:close/>
              </a:path>
            </a:pathLst>
          </a:custGeom>
          <a:solidFill>
            <a:schemeClr val="accent6"/>
          </a:solidFill>
          <a:ln w="40767" cap="flat">
            <a:noFill/>
            <a:prstDash val="solid"/>
            <a:miter/>
          </a:ln>
        </p:spPr>
        <p:txBody>
          <a:bodyPr rtlCol="0" anchor="ctr"/>
          <a:lstStyle/>
          <a:p>
            <a:endParaRPr lang="en-US"/>
          </a:p>
        </p:txBody>
      </p:sp>
      <p:grpSp>
        <p:nvGrpSpPr>
          <p:cNvPr id="43" name="Group 42">
            <a:extLst>
              <a:ext uri="{FF2B5EF4-FFF2-40B4-BE49-F238E27FC236}">
                <a16:creationId xmlns:a16="http://schemas.microsoft.com/office/drawing/2014/main" id="{86206FBF-A9B8-3641-9003-C0DEF62C0A03}"/>
              </a:ext>
            </a:extLst>
          </p:cNvPr>
          <p:cNvGrpSpPr/>
          <p:nvPr userDrawn="1"/>
        </p:nvGrpSpPr>
        <p:grpSpPr>
          <a:xfrm>
            <a:off x="0" y="6311555"/>
            <a:ext cx="4148052" cy="544250"/>
            <a:chOff x="1524000" y="3225800"/>
            <a:chExt cx="4148052" cy="544250"/>
          </a:xfrm>
        </p:grpSpPr>
        <p:sp>
          <p:nvSpPr>
            <p:cNvPr id="44" name="Freeform 43">
              <a:extLst>
                <a:ext uri="{FF2B5EF4-FFF2-40B4-BE49-F238E27FC236}">
                  <a16:creationId xmlns:a16="http://schemas.microsoft.com/office/drawing/2014/main" id="{51604FB6-F443-9E47-861D-87CEA8234038}"/>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4B716B04-28FB-4146-86E4-B54480F3991F}"/>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46" name="Graphic 21">
              <a:extLst>
                <a:ext uri="{FF2B5EF4-FFF2-40B4-BE49-F238E27FC236}">
                  <a16:creationId xmlns:a16="http://schemas.microsoft.com/office/drawing/2014/main" id="{AEF369AC-DA8F-EB4B-9AEC-C8D5ADBD8B76}"/>
                </a:ext>
              </a:extLst>
            </p:cNvPr>
            <p:cNvGrpSpPr/>
            <p:nvPr/>
          </p:nvGrpSpPr>
          <p:grpSpPr>
            <a:xfrm>
              <a:off x="1804599" y="3375720"/>
              <a:ext cx="639954" cy="244408"/>
              <a:chOff x="1804599" y="3375720"/>
              <a:chExt cx="639954" cy="244408"/>
            </a:xfrm>
          </p:grpSpPr>
          <p:sp>
            <p:nvSpPr>
              <p:cNvPr id="47" name="Freeform 46">
                <a:extLst>
                  <a:ext uri="{FF2B5EF4-FFF2-40B4-BE49-F238E27FC236}">
                    <a16:creationId xmlns:a16="http://schemas.microsoft.com/office/drawing/2014/main" id="{8B4A70BC-5D8F-884C-9AD6-DC4A5373BB1B}"/>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449C0977-C37E-4D4D-B6FE-E76EB32C4866}"/>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C93B9169-4F06-5E49-A908-7F64D9E2CEFE}"/>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2062716"/>
            <a:ext cx="3188890" cy="79323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3188890" cy="24982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70"/>
            <a:ext cx="5943600" cy="1242298"/>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37" name="Text Placeholder 2">
            <a:extLst>
              <a:ext uri="{FF2B5EF4-FFF2-40B4-BE49-F238E27FC236}">
                <a16:creationId xmlns:a16="http://schemas.microsoft.com/office/drawing/2014/main" id="{BCEABF85-F4DA-8B41-B618-51A974874120}"/>
              </a:ext>
            </a:extLst>
          </p:cNvPr>
          <p:cNvSpPr>
            <a:spLocks noGrp="1"/>
          </p:cNvSpPr>
          <p:nvPr>
            <p:ph type="body" idx="18"/>
          </p:nvPr>
        </p:nvSpPr>
        <p:spPr>
          <a:xfrm>
            <a:off x="431509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Content Placeholder 3">
            <a:extLst>
              <a:ext uri="{FF2B5EF4-FFF2-40B4-BE49-F238E27FC236}">
                <a16:creationId xmlns:a16="http://schemas.microsoft.com/office/drawing/2014/main" id="{FE56F2E0-0970-C748-B06A-A61F41995F3E}"/>
              </a:ext>
            </a:extLst>
          </p:cNvPr>
          <p:cNvSpPr>
            <a:spLocks noGrp="1"/>
          </p:cNvSpPr>
          <p:nvPr>
            <p:ph sz="half" idx="19"/>
          </p:nvPr>
        </p:nvSpPr>
        <p:spPr>
          <a:xfrm>
            <a:off x="431509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
            <a:extLst>
              <a:ext uri="{FF2B5EF4-FFF2-40B4-BE49-F238E27FC236}">
                <a16:creationId xmlns:a16="http://schemas.microsoft.com/office/drawing/2014/main" id="{46774192-7491-4245-8AF3-31AB60F1A115}"/>
              </a:ext>
            </a:extLst>
          </p:cNvPr>
          <p:cNvSpPr>
            <a:spLocks noGrp="1"/>
          </p:cNvSpPr>
          <p:nvPr>
            <p:ph type="body" idx="20"/>
          </p:nvPr>
        </p:nvSpPr>
        <p:spPr>
          <a:xfrm>
            <a:off x="817384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Content Placeholder 3">
            <a:extLst>
              <a:ext uri="{FF2B5EF4-FFF2-40B4-BE49-F238E27FC236}">
                <a16:creationId xmlns:a16="http://schemas.microsoft.com/office/drawing/2014/main" id="{BC9F73FA-7AEF-0B4F-A10A-7B035A2EA18A}"/>
              </a:ext>
            </a:extLst>
          </p:cNvPr>
          <p:cNvSpPr>
            <a:spLocks noGrp="1"/>
          </p:cNvSpPr>
          <p:nvPr>
            <p:ph sz="half" idx="21"/>
          </p:nvPr>
        </p:nvSpPr>
        <p:spPr>
          <a:xfrm>
            <a:off x="817384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9">
            <a:extLst>
              <a:ext uri="{FF2B5EF4-FFF2-40B4-BE49-F238E27FC236}">
                <a16:creationId xmlns:a16="http://schemas.microsoft.com/office/drawing/2014/main" id="{DB0A7F4E-815D-9B45-B9F7-50DBA13441A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677950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Advancing Shapes (Orange footer)">
    <p:spTree>
      <p:nvGrpSpPr>
        <p:cNvPr id="1" name=""/>
        <p:cNvGrpSpPr/>
        <p:nvPr/>
      </p:nvGrpSpPr>
      <p:grpSpPr>
        <a:xfrm>
          <a:off x="0" y="0"/>
          <a:ext cx="0" cy="0"/>
          <a:chOff x="0" y="0"/>
          <a:chExt cx="0" cy="0"/>
        </a:xfrm>
      </p:grpSpPr>
      <p:sp>
        <p:nvSpPr>
          <p:cNvPr id="43" name="Graphic 26">
            <a:extLst>
              <a:ext uri="{FF2B5EF4-FFF2-40B4-BE49-F238E27FC236}">
                <a16:creationId xmlns:a16="http://schemas.microsoft.com/office/drawing/2014/main" id="{5B98C287-78D9-0F4F-81D5-5DD1A25B1B5E}"/>
              </a:ext>
            </a:extLst>
          </p:cNvPr>
          <p:cNvSpPr/>
          <p:nvPr userDrawn="1"/>
        </p:nvSpPr>
        <p:spPr>
          <a:xfrm>
            <a:off x="7886887" y="1732533"/>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accent1"/>
          </a:solidFill>
          <a:ln w="40767" cap="flat">
            <a:noFill/>
            <a:prstDash val="solid"/>
            <a:miter/>
          </a:ln>
        </p:spPr>
        <p:txBody>
          <a:bodyPr rtlCol="0" anchor="ctr"/>
          <a:lstStyle/>
          <a:p>
            <a:endParaRPr lang="en-US"/>
          </a:p>
        </p:txBody>
      </p:sp>
      <p:sp>
        <p:nvSpPr>
          <p:cNvPr id="44" name="Graphic 14">
            <a:extLst>
              <a:ext uri="{FF2B5EF4-FFF2-40B4-BE49-F238E27FC236}">
                <a16:creationId xmlns:a16="http://schemas.microsoft.com/office/drawing/2014/main" id="{8499DD62-3CB7-3749-8EE1-E619CD7C548C}"/>
              </a:ext>
            </a:extLst>
          </p:cNvPr>
          <p:cNvSpPr/>
          <p:nvPr userDrawn="1"/>
        </p:nvSpPr>
        <p:spPr>
          <a:xfrm>
            <a:off x="3806384" y="1732533"/>
            <a:ext cx="408051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1"/>
          </a:solidFill>
          <a:ln w="9525" cap="flat">
            <a:noFill/>
            <a:prstDash val="solid"/>
            <a:miter/>
          </a:ln>
        </p:spPr>
        <p:txBody>
          <a:bodyPr rtlCol="0" anchor="ctr"/>
          <a:lstStyle/>
          <a:p>
            <a:endParaRPr lang="en-US" dirty="0">
              <a:solidFill>
                <a:schemeClr val="tx1"/>
              </a:solidFill>
            </a:endParaRPr>
          </a:p>
        </p:txBody>
      </p:sp>
      <p:sp>
        <p:nvSpPr>
          <p:cNvPr id="45" name="Graphic 32">
            <a:extLst>
              <a:ext uri="{FF2B5EF4-FFF2-40B4-BE49-F238E27FC236}">
                <a16:creationId xmlns:a16="http://schemas.microsoft.com/office/drawing/2014/main" id="{905F4137-B598-6544-9F58-4FE7CF19A20B}"/>
              </a:ext>
            </a:extLst>
          </p:cNvPr>
          <p:cNvSpPr/>
          <p:nvPr userDrawn="1"/>
        </p:nvSpPr>
        <p:spPr>
          <a:xfrm>
            <a:off x="4069060" y="1732533"/>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accent2"/>
          </a:solidFill>
          <a:ln w="40767" cap="flat">
            <a:noFill/>
            <a:prstDash val="solid"/>
            <a:miter/>
          </a:ln>
        </p:spPr>
        <p:txBody>
          <a:bodyPr rtlCol="0" anchor="ctr"/>
          <a:lstStyle/>
          <a:p>
            <a:endParaRPr lang="en-US"/>
          </a:p>
        </p:txBody>
      </p:sp>
      <p:sp>
        <p:nvSpPr>
          <p:cNvPr id="46" name="Graphic 14">
            <a:extLst>
              <a:ext uri="{FF2B5EF4-FFF2-40B4-BE49-F238E27FC236}">
                <a16:creationId xmlns:a16="http://schemas.microsoft.com/office/drawing/2014/main" id="{92256012-C570-9A4B-8343-167DC5FA43E3}"/>
              </a:ext>
            </a:extLst>
          </p:cNvPr>
          <p:cNvSpPr/>
          <p:nvPr userDrawn="1"/>
        </p:nvSpPr>
        <p:spPr>
          <a:xfrm>
            <a:off x="1817544" y="1732533"/>
            <a:ext cx="282315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2"/>
          </a:solidFill>
          <a:ln w="9525" cap="flat">
            <a:noFill/>
            <a:prstDash val="solid"/>
            <a:miter/>
          </a:ln>
        </p:spPr>
        <p:txBody>
          <a:bodyPr rtlCol="0" anchor="ctr"/>
          <a:lstStyle/>
          <a:p>
            <a:endParaRPr lang="en-US" dirty="0">
              <a:solidFill>
                <a:schemeClr val="tx1"/>
              </a:solidFill>
            </a:endParaRPr>
          </a:p>
        </p:txBody>
      </p:sp>
      <p:sp>
        <p:nvSpPr>
          <p:cNvPr id="47" name="Graphic 14">
            <a:extLst>
              <a:ext uri="{FF2B5EF4-FFF2-40B4-BE49-F238E27FC236}">
                <a16:creationId xmlns:a16="http://schemas.microsoft.com/office/drawing/2014/main" id="{2259A1FE-D193-6240-8866-C72F39B24BE2}"/>
              </a:ext>
            </a:extLst>
          </p:cNvPr>
          <p:cNvSpPr/>
          <p:nvPr userDrawn="1"/>
        </p:nvSpPr>
        <p:spPr>
          <a:xfrm>
            <a:off x="-3" y="1732533"/>
            <a:ext cx="1477928"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6"/>
          </a:solidFill>
          <a:ln w="9525" cap="flat">
            <a:noFill/>
            <a:prstDash val="solid"/>
            <a:miter/>
          </a:ln>
        </p:spPr>
        <p:txBody>
          <a:bodyPr rtlCol="0" anchor="ctr"/>
          <a:lstStyle/>
          <a:p>
            <a:endParaRPr lang="en-US" dirty="0">
              <a:solidFill>
                <a:schemeClr val="tx1"/>
              </a:solidFill>
            </a:endParaRPr>
          </a:p>
        </p:txBody>
      </p:sp>
      <p:sp>
        <p:nvSpPr>
          <p:cNvPr id="48" name="Graphic 29">
            <a:extLst>
              <a:ext uri="{FF2B5EF4-FFF2-40B4-BE49-F238E27FC236}">
                <a16:creationId xmlns:a16="http://schemas.microsoft.com/office/drawing/2014/main" id="{3A3DAE2E-547A-2B46-94E3-CE905B044E46}"/>
              </a:ext>
            </a:extLst>
          </p:cNvPr>
          <p:cNvSpPr/>
          <p:nvPr userDrawn="1"/>
        </p:nvSpPr>
        <p:spPr>
          <a:xfrm>
            <a:off x="109085" y="1732533"/>
            <a:ext cx="4080510" cy="4114800"/>
          </a:xfrm>
          <a:custGeom>
            <a:avLst/>
            <a:gdLst>
              <a:gd name="connsiteX0" fmla="*/ 0 w 4080510"/>
              <a:gd name="connsiteY0" fmla="*/ 0 h 4114800"/>
              <a:gd name="connsiteX1" fmla="*/ 2040255 w 4080510"/>
              <a:gd name="connsiteY1" fmla="*/ 0 h 4114800"/>
              <a:gd name="connsiteX2" fmla="*/ 4080510 w 4080510"/>
              <a:gd name="connsiteY2" fmla="*/ 2057400 h 4114800"/>
              <a:gd name="connsiteX3" fmla="*/ 4080510 w 4080510"/>
              <a:gd name="connsiteY3" fmla="*/ 2057400 h 4114800"/>
              <a:gd name="connsiteX4" fmla="*/ 2040255 w 4080510"/>
              <a:gd name="connsiteY4" fmla="*/ 4114800 h 4114800"/>
              <a:gd name="connsiteX5" fmla="*/ 0 w 4080510"/>
              <a:gd name="connsiteY5" fmla="*/ 4114800 h 4114800"/>
              <a:gd name="connsiteX6" fmla="*/ 0 w 4080510"/>
              <a:gd name="connsiteY6" fmla="*/ 4114800 h 4114800"/>
              <a:gd name="connsiteX7" fmla="*/ 0 w 4080510"/>
              <a:gd name="connsiteY7" fmla="*/ 0 h 4114800"/>
              <a:gd name="connsiteX8" fmla="*/ 0 w 408051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0" h="4114800">
                <a:moveTo>
                  <a:pt x="0" y="0"/>
                </a:moveTo>
                <a:lnTo>
                  <a:pt x="2040255" y="0"/>
                </a:lnTo>
                <a:cubicBezTo>
                  <a:pt x="3167055" y="0"/>
                  <a:pt x="4080510" y="921131"/>
                  <a:pt x="4080510" y="2057400"/>
                </a:cubicBezTo>
                <a:lnTo>
                  <a:pt x="4080510" y="2057400"/>
                </a:lnTo>
                <a:cubicBezTo>
                  <a:pt x="4080510" y="3193669"/>
                  <a:pt x="3167055" y="4114800"/>
                  <a:pt x="2040255" y="4114800"/>
                </a:cubicBezTo>
                <a:lnTo>
                  <a:pt x="0" y="4114800"/>
                </a:lnTo>
                <a:lnTo>
                  <a:pt x="0" y="4114800"/>
                </a:lnTo>
                <a:lnTo>
                  <a:pt x="0" y="0"/>
                </a:lnTo>
                <a:lnTo>
                  <a:pt x="0" y="0"/>
                </a:lnTo>
                <a:close/>
              </a:path>
            </a:pathLst>
          </a:custGeom>
          <a:solidFill>
            <a:schemeClr val="accent6"/>
          </a:solidFill>
          <a:ln w="40767"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043BF5CB-3610-2B47-927D-E673D5B93853}"/>
              </a:ext>
            </a:extLst>
          </p:cNvPr>
          <p:cNvGrpSpPr/>
          <p:nvPr userDrawn="1"/>
        </p:nvGrpSpPr>
        <p:grpSpPr>
          <a:xfrm>
            <a:off x="0" y="6311555"/>
            <a:ext cx="4148052" cy="544250"/>
            <a:chOff x="1524000" y="3225800"/>
            <a:chExt cx="4148052" cy="544250"/>
          </a:xfrm>
        </p:grpSpPr>
        <p:sp>
          <p:nvSpPr>
            <p:cNvPr id="36" name="Freeform 35">
              <a:extLst>
                <a:ext uri="{FF2B5EF4-FFF2-40B4-BE49-F238E27FC236}">
                  <a16:creationId xmlns:a16="http://schemas.microsoft.com/office/drawing/2014/main" id="{690115DB-FC96-584E-831A-28092AF13769}"/>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41" name="Freeform 40">
              <a:extLst>
                <a:ext uri="{FF2B5EF4-FFF2-40B4-BE49-F238E27FC236}">
                  <a16:creationId xmlns:a16="http://schemas.microsoft.com/office/drawing/2014/main" id="{CC0304F3-EBC2-DF44-9346-5EF3E4A463DC}"/>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42" name="Graphic 21">
              <a:extLst>
                <a:ext uri="{FF2B5EF4-FFF2-40B4-BE49-F238E27FC236}">
                  <a16:creationId xmlns:a16="http://schemas.microsoft.com/office/drawing/2014/main" id="{662210AC-E911-7A4E-B132-9E5BD6E46687}"/>
                </a:ext>
              </a:extLst>
            </p:cNvPr>
            <p:cNvGrpSpPr/>
            <p:nvPr/>
          </p:nvGrpSpPr>
          <p:grpSpPr>
            <a:xfrm>
              <a:off x="1804599" y="3375720"/>
              <a:ext cx="639954" cy="244409"/>
              <a:chOff x="1804599" y="3375720"/>
              <a:chExt cx="639954" cy="244409"/>
            </a:xfrm>
          </p:grpSpPr>
          <p:sp>
            <p:nvSpPr>
              <p:cNvPr id="50" name="Freeform 49">
                <a:extLst>
                  <a:ext uri="{FF2B5EF4-FFF2-40B4-BE49-F238E27FC236}">
                    <a16:creationId xmlns:a16="http://schemas.microsoft.com/office/drawing/2014/main" id="{1A23164A-94DF-204F-AC11-E3AA1902F447}"/>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EB320CC7-B3C5-CD4C-BAB3-9CEAA8B0F501}"/>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02DC598D-565C-E742-B708-0872B26DEAF5}"/>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2062716"/>
            <a:ext cx="3188890" cy="79323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3188890" cy="24982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70"/>
            <a:ext cx="5943600" cy="1242298"/>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37" name="Text Placeholder 2">
            <a:extLst>
              <a:ext uri="{FF2B5EF4-FFF2-40B4-BE49-F238E27FC236}">
                <a16:creationId xmlns:a16="http://schemas.microsoft.com/office/drawing/2014/main" id="{BCEABF85-F4DA-8B41-B618-51A974874120}"/>
              </a:ext>
            </a:extLst>
          </p:cNvPr>
          <p:cNvSpPr>
            <a:spLocks noGrp="1"/>
          </p:cNvSpPr>
          <p:nvPr>
            <p:ph type="body" idx="18"/>
          </p:nvPr>
        </p:nvSpPr>
        <p:spPr>
          <a:xfrm>
            <a:off x="431509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Content Placeholder 3">
            <a:extLst>
              <a:ext uri="{FF2B5EF4-FFF2-40B4-BE49-F238E27FC236}">
                <a16:creationId xmlns:a16="http://schemas.microsoft.com/office/drawing/2014/main" id="{FE56F2E0-0970-C748-B06A-A61F41995F3E}"/>
              </a:ext>
            </a:extLst>
          </p:cNvPr>
          <p:cNvSpPr>
            <a:spLocks noGrp="1"/>
          </p:cNvSpPr>
          <p:nvPr>
            <p:ph sz="half" idx="19"/>
          </p:nvPr>
        </p:nvSpPr>
        <p:spPr>
          <a:xfrm>
            <a:off x="431509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
            <a:extLst>
              <a:ext uri="{FF2B5EF4-FFF2-40B4-BE49-F238E27FC236}">
                <a16:creationId xmlns:a16="http://schemas.microsoft.com/office/drawing/2014/main" id="{46774192-7491-4245-8AF3-31AB60F1A115}"/>
              </a:ext>
            </a:extLst>
          </p:cNvPr>
          <p:cNvSpPr>
            <a:spLocks noGrp="1"/>
          </p:cNvSpPr>
          <p:nvPr>
            <p:ph type="body" idx="20"/>
          </p:nvPr>
        </p:nvSpPr>
        <p:spPr>
          <a:xfrm>
            <a:off x="817384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Content Placeholder 3">
            <a:extLst>
              <a:ext uri="{FF2B5EF4-FFF2-40B4-BE49-F238E27FC236}">
                <a16:creationId xmlns:a16="http://schemas.microsoft.com/office/drawing/2014/main" id="{BC9F73FA-7AEF-0B4F-A10A-7B035A2EA18A}"/>
              </a:ext>
            </a:extLst>
          </p:cNvPr>
          <p:cNvSpPr>
            <a:spLocks noGrp="1"/>
          </p:cNvSpPr>
          <p:nvPr>
            <p:ph sz="half" idx="21"/>
          </p:nvPr>
        </p:nvSpPr>
        <p:spPr>
          <a:xfrm>
            <a:off x="817384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9">
            <a:extLst>
              <a:ext uri="{FF2B5EF4-FFF2-40B4-BE49-F238E27FC236}">
                <a16:creationId xmlns:a16="http://schemas.microsoft.com/office/drawing/2014/main" id="{DB0A7F4E-815D-9B45-B9F7-50DBA13441A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29226090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Advancing Shapes (Blue footer)">
    <p:spTree>
      <p:nvGrpSpPr>
        <p:cNvPr id="1" name=""/>
        <p:cNvGrpSpPr/>
        <p:nvPr/>
      </p:nvGrpSpPr>
      <p:grpSpPr>
        <a:xfrm>
          <a:off x="0" y="0"/>
          <a:ext cx="0" cy="0"/>
          <a:chOff x="0" y="0"/>
          <a:chExt cx="0" cy="0"/>
        </a:xfrm>
      </p:grpSpPr>
      <p:sp>
        <p:nvSpPr>
          <p:cNvPr id="35" name="Graphic 26">
            <a:extLst>
              <a:ext uri="{FF2B5EF4-FFF2-40B4-BE49-F238E27FC236}">
                <a16:creationId xmlns:a16="http://schemas.microsoft.com/office/drawing/2014/main" id="{89E08485-51DD-A043-9780-C5C72410217F}"/>
              </a:ext>
            </a:extLst>
          </p:cNvPr>
          <p:cNvSpPr/>
          <p:nvPr userDrawn="1"/>
        </p:nvSpPr>
        <p:spPr>
          <a:xfrm>
            <a:off x="7886887" y="1732533"/>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accent1"/>
          </a:solidFill>
          <a:ln w="40767" cap="flat">
            <a:noFill/>
            <a:prstDash val="solid"/>
            <a:miter/>
          </a:ln>
        </p:spPr>
        <p:txBody>
          <a:bodyPr rtlCol="0" anchor="ctr"/>
          <a:lstStyle/>
          <a:p>
            <a:endParaRPr lang="en-US"/>
          </a:p>
        </p:txBody>
      </p:sp>
      <p:sp>
        <p:nvSpPr>
          <p:cNvPr id="36" name="Graphic 14">
            <a:extLst>
              <a:ext uri="{FF2B5EF4-FFF2-40B4-BE49-F238E27FC236}">
                <a16:creationId xmlns:a16="http://schemas.microsoft.com/office/drawing/2014/main" id="{537A1C37-9B83-824C-B458-FC43E6BC7C4C}"/>
              </a:ext>
            </a:extLst>
          </p:cNvPr>
          <p:cNvSpPr/>
          <p:nvPr userDrawn="1"/>
        </p:nvSpPr>
        <p:spPr>
          <a:xfrm>
            <a:off x="3806384" y="1732533"/>
            <a:ext cx="408051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1"/>
          </a:solidFill>
          <a:ln w="9525" cap="flat">
            <a:noFill/>
            <a:prstDash val="solid"/>
            <a:miter/>
          </a:ln>
        </p:spPr>
        <p:txBody>
          <a:bodyPr rtlCol="0" anchor="ctr"/>
          <a:lstStyle/>
          <a:p>
            <a:endParaRPr lang="en-US" dirty="0">
              <a:solidFill>
                <a:schemeClr val="tx1"/>
              </a:solidFill>
            </a:endParaRPr>
          </a:p>
        </p:txBody>
      </p:sp>
      <p:sp>
        <p:nvSpPr>
          <p:cNvPr id="41" name="Graphic 32">
            <a:extLst>
              <a:ext uri="{FF2B5EF4-FFF2-40B4-BE49-F238E27FC236}">
                <a16:creationId xmlns:a16="http://schemas.microsoft.com/office/drawing/2014/main" id="{5E688A66-29CB-9440-8D2C-C76F06E35D72}"/>
              </a:ext>
            </a:extLst>
          </p:cNvPr>
          <p:cNvSpPr/>
          <p:nvPr userDrawn="1"/>
        </p:nvSpPr>
        <p:spPr>
          <a:xfrm>
            <a:off x="4069060" y="1732533"/>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accent2"/>
          </a:solidFill>
          <a:ln w="40767" cap="flat">
            <a:noFill/>
            <a:prstDash val="solid"/>
            <a:miter/>
          </a:ln>
        </p:spPr>
        <p:txBody>
          <a:bodyPr rtlCol="0" anchor="ctr"/>
          <a:lstStyle/>
          <a:p>
            <a:endParaRPr lang="en-US"/>
          </a:p>
        </p:txBody>
      </p:sp>
      <p:sp>
        <p:nvSpPr>
          <p:cNvPr id="42" name="Graphic 14">
            <a:extLst>
              <a:ext uri="{FF2B5EF4-FFF2-40B4-BE49-F238E27FC236}">
                <a16:creationId xmlns:a16="http://schemas.microsoft.com/office/drawing/2014/main" id="{7ECC01AC-D1A3-554C-A556-49282D6A34DD}"/>
              </a:ext>
            </a:extLst>
          </p:cNvPr>
          <p:cNvSpPr/>
          <p:nvPr userDrawn="1"/>
        </p:nvSpPr>
        <p:spPr>
          <a:xfrm>
            <a:off x="1817544" y="1732533"/>
            <a:ext cx="2823151"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2"/>
          </a:solidFill>
          <a:ln w="9525" cap="flat">
            <a:noFill/>
            <a:prstDash val="solid"/>
            <a:miter/>
          </a:ln>
        </p:spPr>
        <p:txBody>
          <a:bodyPr rtlCol="0" anchor="ctr"/>
          <a:lstStyle/>
          <a:p>
            <a:endParaRPr lang="en-US" dirty="0">
              <a:solidFill>
                <a:schemeClr val="tx1"/>
              </a:solidFill>
            </a:endParaRPr>
          </a:p>
        </p:txBody>
      </p:sp>
      <p:sp>
        <p:nvSpPr>
          <p:cNvPr id="50" name="Graphic 14">
            <a:extLst>
              <a:ext uri="{FF2B5EF4-FFF2-40B4-BE49-F238E27FC236}">
                <a16:creationId xmlns:a16="http://schemas.microsoft.com/office/drawing/2014/main" id="{BFC30481-B5E3-D54C-A3EA-D621E4B748A8}"/>
              </a:ext>
            </a:extLst>
          </p:cNvPr>
          <p:cNvSpPr/>
          <p:nvPr userDrawn="1"/>
        </p:nvSpPr>
        <p:spPr>
          <a:xfrm>
            <a:off x="-3" y="1732533"/>
            <a:ext cx="1477928"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accent6"/>
          </a:solidFill>
          <a:ln w="9525" cap="flat">
            <a:noFill/>
            <a:prstDash val="solid"/>
            <a:miter/>
          </a:ln>
        </p:spPr>
        <p:txBody>
          <a:bodyPr rtlCol="0" anchor="ctr"/>
          <a:lstStyle/>
          <a:p>
            <a:endParaRPr lang="en-US" dirty="0">
              <a:solidFill>
                <a:schemeClr val="tx1"/>
              </a:solidFill>
            </a:endParaRPr>
          </a:p>
        </p:txBody>
      </p:sp>
      <p:sp>
        <p:nvSpPr>
          <p:cNvPr id="51" name="Graphic 29">
            <a:extLst>
              <a:ext uri="{FF2B5EF4-FFF2-40B4-BE49-F238E27FC236}">
                <a16:creationId xmlns:a16="http://schemas.microsoft.com/office/drawing/2014/main" id="{09158C48-465A-6746-98F7-25D7447A49CB}"/>
              </a:ext>
            </a:extLst>
          </p:cNvPr>
          <p:cNvSpPr/>
          <p:nvPr userDrawn="1"/>
        </p:nvSpPr>
        <p:spPr>
          <a:xfrm>
            <a:off x="109085" y="1732533"/>
            <a:ext cx="4080510" cy="4114800"/>
          </a:xfrm>
          <a:custGeom>
            <a:avLst/>
            <a:gdLst>
              <a:gd name="connsiteX0" fmla="*/ 0 w 4080510"/>
              <a:gd name="connsiteY0" fmla="*/ 0 h 4114800"/>
              <a:gd name="connsiteX1" fmla="*/ 2040255 w 4080510"/>
              <a:gd name="connsiteY1" fmla="*/ 0 h 4114800"/>
              <a:gd name="connsiteX2" fmla="*/ 4080510 w 4080510"/>
              <a:gd name="connsiteY2" fmla="*/ 2057400 h 4114800"/>
              <a:gd name="connsiteX3" fmla="*/ 4080510 w 4080510"/>
              <a:gd name="connsiteY3" fmla="*/ 2057400 h 4114800"/>
              <a:gd name="connsiteX4" fmla="*/ 2040255 w 4080510"/>
              <a:gd name="connsiteY4" fmla="*/ 4114800 h 4114800"/>
              <a:gd name="connsiteX5" fmla="*/ 0 w 4080510"/>
              <a:gd name="connsiteY5" fmla="*/ 4114800 h 4114800"/>
              <a:gd name="connsiteX6" fmla="*/ 0 w 4080510"/>
              <a:gd name="connsiteY6" fmla="*/ 4114800 h 4114800"/>
              <a:gd name="connsiteX7" fmla="*/ 0 w 4080510"/>
              <a:gd name="connsiteY7" fmla="*/ 0 h 4114800"/>
              <a:gd name="connsiteX8" fmla="*/ 0 w 408051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0" h="4114800">
                <a:moveTo>
                  <a:pt x="0" y="0"/>
                </a:moveTo>
                <a:lnTo>
                  <a:pt x="2040255" y="0"/>
                </a:lnTo>
                <a:cubicBezTo>
                  <a:pt x="3167055" y="0"/>
                  <a:pt x="4080510" y="921131"/>
                  <a:pt x="4080510" y="2057400"/>
                </a:cubicBezTo>
                <a:lnTo>
                  <a:pt x="4080510" y="2057400"/>
                </a:lnTo>
                <a:cubicBezTo>
                  <a:pt x="4080510" y="3193669"/>
                  <a:pt x="3167055" y="4114800"/>
                  <a:pt x="2040255" y="4114800"/>
                </a:cubicBezTo>
                <a:lnTo>
                  <a:pt x="0" y="4114800"/>
                </a:lnTo>
                <a:lnTo>
                  <a:pt x="0" y="4114800"/>
                </a:lnTo>
                <a:lnTo>
                  <a:pt x="0" y="0"/>
                </a:lnTo>
                <a:lnTo>
                  <a:pt x="0" y="0"/>
                </a:lnTo>
                <a:close/>
              </a:path>
            </a:pathLst>
          </a:custGeom>
          <a:solidFill>
            <a:schemeClr val="accent6"/>
          </a:solidFill>
          <a:ln w="40767" cap="flat">
            <a:noFill/>
            <a:prstDash val="solid"/>
            <a:miter/>
          </a:ln>
        </p:spPr>
        <p:txBody>
          <a:bodyPr rtlCol="0" anchor="ctr"/>
          <a:lstStyle/>
          <a:p>
            <a:endParaRPr lang="en-US"/>
          </a:p>
        </p:txBody>
      </p:sp>
      <p:grpSp>
        <p:nvGrpSpPr>
          <p:cNvPr id="43" name="Group 42">
            <a:extLst>
              <a:ext uri="{FF2B5EF4-FFF2-40B4-BE49-F238E27FC236}">
                <a16:creationId xmlns:a16="http://schemas.microsoft.com/office/drawing/2014/main" id="{C7F9E158-0AB5-0043-B5FD-F9D4762DC659}"/>
              </a:ext>
            </a:extLst>
          </p:cNvPr>
          <p:cNvGrpSpPr/>
          <p:nvPr userDrawn="1"/>
        </p:nvGrpSpPr>
        <p:grpSpPr>
          <a:xfrm>
            <a:off x="0" y="6311555"/>
            <a:ext cx="4148052" cy="544250"/>
            <a:chOff x="1524000" y="3225800"/>
            <a:chExt cx="4148052" cy="544250"/>
          </a:xfrm>
        </p:grpSpPr>
        <p:sp>
          <p:nvSpPr>
            <p:cNvPr id="44" name="Freeform 43">
              <a:extLst>
                <a:ext uri="{FF2B5EF4-FFF2-40B4-BE49-F238E27FC236}">
                  <a16:creationId xmlns:a16="http://schemas.microsoft.com/office/drawing/2014/main" id="{0DFC1BB9-6C08-8B41-8F51-1C37D524DA73}"/>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45" name="Freeform 44">
              <a:extLst>
                <a:ext uri="{FF2B5EF4-FFF2-40B4-BE49-F238E27FC236}">
                  <a16:creationId xmlns:a16="http://schemas.microsoft.com/office/drawing/2014/main" id="{29F81D3E-90D6-FC4B-9B95-EEC91D5C67D8}"/>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46" name="Graphic 21">
              <a:extLst>
                <a:ext uri="{FF2B5EF4-FFF2-40B4-BE49-F238E27FC236}">
                  <a16:creationId xmlns:a16="http://schemas.microsoft.com/office/drawing/2014/main" id="{A2D30CCE-583C-BB46-BA56-5FBD14AB2196}"/>
                </a:ext>
              </a:extLst>
            </p:cNvPr>
            <p:cNvGrpSpPr/>
            <p:nvPr/>
          </p:nvGrpSpPr>
          <p:grpSpPr>
            <a:xfrm>
              <a:off x="1804599" y="3375720"/>
              <a:ext cx="639954" cy="244409"/>
              <a:chOff x="1804599" y="3375720"/>
              <a:chExt cx="639954" cy="244409"/>
            </a:xfrm>
          </p:grpSpPr>
          <p:sp>
            <p:nvSpPr>
              <p:cNvPr id="47" name="Freeform 46">
                <a:extLst>
                  <a:ext uri="{FF2B5EF4-FFF2-40B4-BE49-F238E27FC236}">
                    <a16:creationId xmlns:a16="http://schemas.microsoft.com/office/drawing/2014/main" id="{56876DE2-F211-0347-8692-2B35B24B7E0C}"/>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DC982393-E202-C34B-A4F4-455DB9981D74}"/>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4A713233-2DBA-0B48-8201-CDB8344F5456}"/>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2062716"/>
            <a:ext cx="3188890" cy="79323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3188890" cy="24982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70"/>
            <a:ext cx="5943600" cy="1242298"/>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37" name="Text Placeholder 2">
            <a:extLst>
              <a:ext uri="{FF2B5EF4-FFF2-40B4-BE49-F238E27FC236}">
                <a16:creationId xmlns:a16="http://schemas.microsoft.com/office/drawing/2014/main" id="{BCEABF85-F4DA-8B41-B618-51A974874120}"/>
              </a:ext>
            </a:extLst>
          </p:cNvPr>
          <p:cNvSpPr>
            <a:spLocks noGrp="1"/>
          </p:cNvSpPr>
          <p:nvPr>
            <p:ph type="body" idx="18"/>
          </p:nvPr>
        </p:nvSpPr>
        <p:spPr>
          <a:xfrm>
            <a:off x="431509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Content Placeholder 3">
            <a:extLst>
              <a:ext uri="{FF2B5EF4-FFF2-40B4-BE49-F238E27FC236}">
                <a16:creationId xmlns:a16="http://schemas.microsoft.com/office/drawing/2014/main" id="{FE56F2E0-0970-C748-B06A-A61F41995F3E}"/>
              </a:ext>
            </a:extLst>
          </p:cNvPr>
          <p:cNvSpPr>
            <a:spLocks noGrp="1"/>
          </p:cNvSpPr>
          <p:nvPr>
            <p:ph sz="half" idx="19"/>
          </p:nvPr>
        </p:nvSpPr>
        <p:spPr>
          <a:xfrm>
            <a:off x="431509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
            <a:extLst>
              <a:ext uri="{FF2B5EF4-FFF2-40B4-BE49-F238E27FC236}">
                <a16:creationId xmlns:a16="http://schemas.microsoft.com/office/drawing/2014/main" id="{46774192-7491-4245-8AF3-31AB60F1A115}"/>
              </a:ext>
            </a:extLst>
          </p:cNvPr>
          <p:cNvSpPr>
            <a:spLocks noGrp="1"/>
          </p:cNvSpPr>
          <p:nvPr>
            <p:ph type="body" idx="20"/>
          </p:nvPr>
        </p:nvSpPr>
        <p:spPr>
          <a:xfrm>
            <a:off x="817384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Content Placeholder 3">
            <a:extLst>
              <a:ext uri="{FF2B5EF4-FFF2-40B4-BE49-F238E27FC236}">
                <a16:creationId xmlns:a16="http://schemas.microsoft.com/office/drawing/2014/main" id="{BC9F73FA-7AEF-0B4F-A10A-7B035A2EA18A}"/>
              </a:ext>
            </a:extLst>
          </p:cNvPr>
          <p:cNvSpPr>
            <a:spLocks noGrp="1"/>
          </p:cNvSpPr>
          <p:nvPr>
            <p:ph sz="half" idx="21"/>
          </p:nvPr>
        </p:nvSpPr>
        <p:spPr>
          <a:xfrm>
            <a:off x="817384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9">
            <a:extLst>
              <a:ext uri="{FF2B5EF4-FFF2-40B4-BE49-F238E27FC236}">
                <a16:creationId xmlns:a16="http://schemas.microsoft.com/office/drawing/2014/main" id="{DB0A7F4E-815D-9B45-B9F7-50DBA13441A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2806703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Color (Ultraviolet footer)">
    <p:bg>
      <p:bgPr>
        <a:solidFill>
          <a:schemeClr val="accent3"/>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406BE71-B1B0-4F46-830F-854981AAAD78}"/>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A4A78E64-59E3-484C-BC51-2C76035BF7AC}"/>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9497DC3-33EB-F044-9D64-260ED90AECFF}"/>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F30E45BC-22F9-5A46-9DEE-9BF7519D86F6}"/>
                </a:ext>
              </a:extLst>
            </p:cNvPr>
            <p:cNvGrpSpPr/>
            <p:nvPr/>
          </p:nvGrpSpPr>
          <p:grpSpPr>
            <a:xfrm>
              <a:off x="1804599" y="3375720"/>
              <a:ext cx="639954" cy="244409"/>
              <a:chOff x="1804599" y="3375720"/>
              <a:chExt cx="639954" cy="244409"/>
            </a:xfrm>
          </p:grpSpPr>
          <p:sp>
            <p:nvSpPr>
              <p:cNvPr id="21" name="Freeform 20">
                <a:extLst>
                  <a:ext uri="{FF2B5EF4-FFF2-40B4-BE49-F238E27FC236}">
                    <a16:creationId xmlns:a16="http://schemas.microsoft.com/office/drawing/2014/main" id="{58E4C25A-3087-4A44-AB4B-7AD56494B2DA}"/>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7086785-E1BC-8544-9882-A234165D3A8E}"/>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CED8E4F-D7A8-EF4E-8372-0B5B065DCFBC}"/>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8111" cy="2806405"/>
          </a:xfrm>
        </p:spPr>
        <p:txBody>
          <a:bodyPr anchor="b">
            <a:normAutofit/>
          </a:bodyPr>
          <a:lstStyle>
            <a:lvl1pPr>
              <a:lnSpc>
                <a:spcPct val="75000"/>
              </a:lnSpc>
              <a:defRPr sz="8800">
                <a:solidFill>
                  <a:schemeClr val="bg1"/>
                </a:solidFill>
              </a:defRPr>
            </a:lvl1pPr>
          </a:lstStyle>
          <a:p>
            <a:r>
              <a:rPr lang="en-US" dirty="0"/>
              <a:t>Section Divider</a:t>
            </a:r>
            <a:br>
              <a:rPr lang="en-US" dirty="0"/>
            </a:br>
            <a:r>
              <a:rPr lang="en-US" dirty="0"/>
              <a:t>Slide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8111" cy="1500187"/>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CF65BCBC-FF8D-6E45-907D-D8C65126A22B}"/>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24" name="Text Placeholder 9">
            <a:extLst>
              <a:ext uri="{FF2B5EF4-FFF2-40B4-BE49-F238E27FC236}">
                <a16:creationId xmlns:a16="http://schemas.microsoft.com/office/drawing/2014/main" id="{12C78764-0214-084E-97AF-226509C4344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9344523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Advancing Shape (Ultraviolet footer)">
    <p:bg>
      <p:bgPr>
        <a:solidFill>
          <a:schemeClr val="accent3"/>
        </a:solidFill>
        <a:effectLst/>
      </p:bgPr>
    </p:bg>
    <p:spTree>
      <p:nvGrpSpPr>
        <p:cNvPr id="1" name=""/>
        <p:cNvGrpSpPr/>
        <p:nvPr/>
      </p:nvGrpSpPr>
      <p:grpSpPr>
        <a:xfrm>
          <a:off x="0" y="0"/>
          <a:ext cx="0" cy="0"/>
          <a:chOff x="0" y="0"/>
          <a:chExt cx="0" cy="0"/>
        </a:xfrm>
      </p:grpSpPr>
      <p:sp>
        <p:nvSpPr>
          <p:cNvPr id="26" name="Graphic 14">
            <a:extLst>
              <a:ext uri="{FF2B5EF4-FFF2-40B4-BE49-F238E27FC236}">
                <a16:creationId xmlns:a16="http://schemas.microsoft.com/office/drawing/2014/main" id="{0EE81E16-B978-914F-B3EC-013A667741FC}"/>
              </a:ext>
            </a:extLst>
          </p:cNvPr>
          <p:cNvSpPr/>
          <p:nvPr userDrawn="1"/>
        </p:nvSpPr>
        <p:spPr>
          <a:xfrm>
            <a:off x="-1" y="1732533"/>
            <a:ext cx="7886897"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bg2"/>
          </a:solidFill>
          <a:ln w="9525" cap="flat">
            <a:noFill/>
            <a:prstDash val="solid"/>
            <a:miter/>
          </a:ln>
        </p:spPr>
        <p:txBody>
          <a:bodyPr rtlCol="0" anchor="ctr"/>
          <a:lstStyle/>
          <a:p>
            <a:endParaRPr lang="en-US" dirty="0">
              <a:solidFill>
                <a:schemeClr val="tx1"/>
              </a:solidFill>
            </a:endParaRPr>
          </a:p>
        </p:txBody>
      </p:sp>
      <p:sp>
        <p:nvSpPr>
          <p:cNvPr id="5" name="Graphic 26">
            <a:extLst>
              <a:ext uri="{FF2B5EF4-FFF2-40B4-BE49-F238E27FC236}">
                <a16:creationId xmlns:a16="http://schemas.microsoft.com/office/drawing/2014/main" id="{9FC7E8BF-1EE0-D945-88FD-460DC2AD0EDB}"/>
              </a:ext>
            </a:extLst>
          </p:cNvPr>
          <p:cNvSpPr/>
          <p:nvPr/>
        </p:nvSpPr>
        <p:spPr>
          <a:xfrm>
            <a:off x="7886888" y="1732533"/>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bg2"/>
          </a:solidFill>
          <a:ln w="40767" cap="flat">
            <a:noFill/>
            <a:prstDash val="solid"/>
            <a:miter/>
          </a:ln>
        </p:spPr>
        <p:txBody>
          <a:bodyPr rtlCol="0" anchor="ctr"/>
          <a:lstStyle/>
          <a:p>
            <a:endParaRPr lang="en-US"/>
          </a:p>
        </p:txBody>
      </p:sp>
      <p:grpSp>
        <p:nvGrpSpPr>
          <p:cNvPr id="24" name="Group 23">
            <a:extLst>
              <a:ext uri="{FF2B5EF4-FFF2-40B4-BE49-F238E27FC236}">
                <a16:creationId xmlns:a16="http://schemas.microsoft.com/office/drawing/2014/main" id="{9AA080A2-1F77-9149-9749-BEE39ACEC298}"/>
              </a:ext>
            </a:extLst>
          </p:cNvPr>
          <p:cNvGrpSpPr/>
          <p:nvPr userDrawn="1"/>
        </p:nvGrpSpPr>
        <p:grpSpPr>
          <a:xfrm>
            <a:off x="0" y="6311555"/>
            <a:ext cx="4148052" cy="544250"/>
            <a:chOff x="1524000" y="3225800"/>
            <a:chExt cx="4148052" cy="544250"/>
          </a:xfrm>
        </p:grpSpPr>
        <p:sp>
          <p:nvSpPr>
            <p:cNvPr id="28" name="Freeform 27">
              <a:extLst>
                <a:ext uri="{FF2B5EF4-FFF2-40B4-BE49-F238E27FC236}">
                  <a16:creationId xmlns:a16="http://schemas.microsoft.com/office/drawing/2014/main" id="{7811D068-3842-3F43-81B6-C6C67E7A9DA2}"/>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502FF04C-8796-0E41-9A12-A4BFB0F04869}"/>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30" name="Graphic 21">
              <a:extLst>
                <a:ext uri="{FF2B5EF4-FFF2-40B4-BE49-F238E27FC236}">
                  <a16:creationId xmlns:a16="http://schemas.microsoft.com/office/drawing/2014/main" id="{E821D949-E40F-2042-B6AB-BAB2C9DFBF9E}"/>
                </a:ext>
              </a:extLst>
            </p:cNvPr>
            <p:cNvGrpSpPr/>
            <p:nvPr/>
          </p:nvGrpSpPr>
          <p:grpSpPr>
            <a:xfrm>
              <a:off x="1804599" y="3375720"/>
              <a:ext cx="639954" cy="244408"/>
              <a:chOff x="1804599" y="3375720"/>
              <a:chExt cx="639954" cy="244408"/>
            </a:xfrm>
          </p:grpSpPr>
          <p:sp>
            <p:nvSpPr>
              <p:cNvPr id="31" name="Freeform 30">
                <a:extLst>
                  <a:ext uri="{FF2B5EF4-FFF2-40B4-BE49-F238E27FC236}">
                    <a16:creationId xmlns:a16="http://schemas.microsoft.com/office/drawing/2014/main" id="{6C75BD3A-1F8E-D74F-9B05-27C80F086FFA}"/>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EA34994-E49A-3E49-BBC7-9D0BCAA0205A}"/>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14E2361B-E8F8-BE4C-A2B1-4415B023CC46}"/>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70"/>
            <a:ext cx="5943600" cy="1242298"/>
          </a:xfrm>
        </p:spPr>
        <p:txBody>
          <a:bodyPr/>
          <a:lstStyle>
            <a:lvl1pPr>
              <a:defRPr>
                <a:solidFill>
                  <a:schemeClr val="bg2"/>
                </a:solidFill>
              </a:defRPr>
            </a:lvl1p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37" name="Text Placeholder 2">
            <a:extLst>
              <a:ext uri="{FF2B5EF4-FFF2-40B4-BE49-F238E27FC236}">
                <a16:creationId xmlns:a16="http://schemas.microsoft.com/office/drawing/2014/main" id="{BCEABF85-F4DA-8B41-B618-51A974874120}"/>
              </a:ext>
            </a:extLst>
          </p:cNvPr>
          <p:cNvSpPr>
            <a:spLocks noGrp="1"/>
          </p:cNvSpPr>
          <p:nvPr>
            <p:ph type="body" idx="18"/>
          </p:nvPr>
        </p:nvSpPr>
        <p:spPr>
          <a:xfrm>
            <a:off x="4054993"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Content Placeholder 3">
            <a:extLst>
              <a:ext uri="{FF2B5EF4-FFF2-40B4-BE49-F238E27FC236}">
                <a16:creationId xmlns:a16="http://schemas.microsoft.com/office/drawing/2014/main" id="{FE56F2E0-0970-C748-B06A-A61F41995F3E}"/>
              </a:ext>
            </a:extLst>
          </p:cNvPr>
          <p:cNvSpPr>
            <a:spLocks noGrp="1"/>
          </p:cNvSpPr>
          <p:nvPr>
            <p:ph sz="half" idx="19"/>
          </p:nvPr>
        </p:nvSpPr>
        <p:spPr>
          <a:xfrm>
            <a:off x="4054993"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
            <a:extLst>
              <a:ext uri="{FF2B5EF4-FFF2-40B4-BE49-F238E27FC236}">
                <a16:creationId xmlns:a16="http://schemas.microsoft.com/office/drawing/2014/main" id="{46774192-7491-4245-8AF3-31AB60F1A115}"/>
              </a:ext>
            </a:extLst>
          </p:cNvPr>
          <p:cNvSpPr>
            <a:spLocks noGrp="1"/>
          </p:cNvSpPr>
          <p:nvPr>
            <p:ph type="body" idx="20"/>
          </p:nvPr>
        </p:nvSpPr>
        <p:spPr>
          <a:xfrm>
            <a:off x="7886888"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Content Placeholder 3">
            <a:extLst>
              <a:ext uri="{FF2B5EF4-FFF2-40B4-BE49-F238E27FC236}">
                <a16:creationId xmlns:a16="http://schemas.microsoft.com/office/drawing/2014/main" id="{BC9F73FA-7AEF-0B4F-A10A-7B035A2EA18A}"/>
              </a:ext>
            </a:extLst>
          </p:cNvPr>
          <p:cNvSpPr>
            <a:spLocks noGrp="1"/>
          </p:cNvSpPr>
          <p:nvPr>
            <p:ph sz="half" idx="21"/>
          </p:nvPr>
        </p:nvSpPr>
        <p:spPr>
          <a:xfrm>
            <a:off x="7886888"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9">
            <a:extLst>
              <a:ext uri="{FF2B5EF4-FFF2-40B4-BE49-F238E27FC236}">
                <a16:creationId xmlns:a16="http://schemas.microsoft.com/office/drawing/2014/main" id="{C0039368-042C-FC4A-936F-02A7FD1C22E8}"/>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282690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rge Advancing Shape (Orange footer)">
    <p:bg>
      <p:bgPr>
        <a:solidFill>
          <a:schemeClr val="accent1"/>
        </a:solidFill>
        <a:effectLst/>
      </p:bgPr>
    </p:bg>
    <p:spTree>
      <p:nvGrpSpPr>
        <p:cNvPr id="1" name=""/>
        <p:cNvGrpSpPr/>
        <p:nvPr/>
      </p:nvGrpSpPr>
      <p:grpSpPr>
        <a:xfrm>
          <a:off x="0" y="0"/>
          <a:ext cx="0" cy="0"/>
          <a:chOff x="0" y="0"/>
          <a:chExt cx="0" cy="0"/>
        </a:xfrm>
      </p:grpSpPr>
      <p:sp>
        <p:nvSpPr>
          <p:cNvPr id="24" name="Graphic 14">
            <a:extLst>
              <a:ext uri="{FF2B5EF4-FFF2-40B4-BE49-F238E27FC236}">
                <a16:creationId xmlns:a16="http://schemas.microsoft.com/office/drawing/2014/main" id="{DA0B5518-92FD-114B-BF63-7387334123AB}"/>
              </a:ext>
            </a:extLst>
          </p:cNvPr>
          <p:cNvSpPr/>
          <p:nvPr userDrawn="1"/>
        </p:nvSpPr>
        <p:spPr>
          <a:xfrm>
            <a:off x="-1" y="1732533"/>
            <a:ext cx="7886897"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bg2"/>
          </a:solidFill>
          <a:ln w="9525" cap="flat">
            <a:noFill/>
            <a:prstDash val="solid"/>
            <a:miter/>
          </a:ln>
        </p:spPr>
        <p:txBody>
          <a:bodyPr rtlCol="0" anchor="ctr"/>
          <a:lstStyle/>
          <a:p>
            <a:endParaRPr lang="en-US" dirty="0">
              <a:solidFill>
                <a:schemeClr val="tx1"/>
              </a:solidFill>
            </a:endParaRPr>
          </a:p>
        </p:txBody>
      </p:sp>
      <p:sp>
        <p:nvSpPr>
          <p:cNvPr id="28" name="Graphic 26">
            <a:extLst>
              <a:ext uri="{FF2B5EF4-FFF2-40B4-BE49-F238E27FC236}">
                <a16:creationId xmlns:a16="http://schemas.microsoft.com/office/drawing/2014/main" id="{ECF89151-A69B-3846-947D-58541E07CC85}"/>
              </a:ext>
            </a:extLst>
          </p:cNvPr>
          <p:cNvSpPr/>
          <p:nvPr userDrawn="1"/>
        </p:nvSpPr>
        <p:spPr>
          <a:xfrm>
            <a:off x="7886888" y="1732533"/>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bg2"/>
          </a:solidFill>
          <a:ln w="40767"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3FE29C2E-1069-294E-B6C6-497A27DBA96E}"/>
              </a:ext>
            </a:extLst>
          </p:cNvPr>
          <p:cNvGrpSpPr/>
          <p:nvPr userDrawn="1"/>
        </p:nvGrpSpPr>
        <p:grpSpPr>
          <a:xfrm>
            <a:off x="0" y="6311555"/>
            <a:ext cx="4148052" cy="544250"/>
            <a:chOff x="1524000" y="3225800"/>
            <a:chExt cx="4148052" cy="544250"/>
          </a:xfrm>
        </p:grpSpPr>
        <p:sp>
          <p:nvSpPr>
            <p:cNvPr id="35" name="Freeform 34">
              <a:extLst>
                <a:ext uri="{FF2B5EF4-FFF2-40B4-BE49-F238E27FC236}">
                  <a16:creationId xmlns:a16="http://schemas.microsoft.com/office/drawing/2014/main" id="{586FD6B4-F334-6340-85FB-7DFB1C641806}"/>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36" name="Freeform 35">
              <a:extLst>
                <a:ext uri="{FF2B5EF4-FFF2-40B4-BE49-F238E27FC236}">
                  <a16:creationId xmlns:a16="http://schemas.microsoft.com/office/drawing/2014/main" id="{5004CBC1-3394-7F40-BD7E-09C2803C70BF}"/>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41" name="Graphic 21">
              <a:extLst>
                <a:ext uri="{FF2B5EF4-FFF2-40B4-BE49-F238E27FC236}">
                  <a16:creationId xmlns:a16="http://schemas.microsoft.com/office/drawing/2014/main" id="{BD5C80B8-91FD-C841-88A3-141CB4719DBD}"/>
                </a:ext>
              </a:extLst>
            </p:cNvPr>
            <p:cNvGrpSpPr/>
            <p:nvPr/>
          </p:nvGrpSpPr>
          <p:grpSpPr>
            <a:xfrm>
              <a:off x="1804599" y="3375720"/>
              <a:ext cx="639954" cy="244409"/>
              <a:chOff x="1804599" y="3375720"/>
              <a:chExt cx="639954" cy="244409"/>
            </a:xfrm>
          </p:grpSpPr>
          <p:sp>
            <p:nvSpPr>
              <p:cNvPr id="42" name="Freeform 41">
                <a:extLst>
                  <a:ext uri="{FF2B5EF4-FFF2-40B4-BE49-F238E27FC236}">
                    <a16:creationId xmlns:a16="http://schemas.microsoft.com/office/drawing/2014/main" id="{74EBB478-BCBB-534F-867B-57963089BF6E}"/>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6825D629-F2D5-6246-9680-C2F94836E812}"/>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5E11D52-FE03-8F4E-8C40-0F427047C58E}"/>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70"/>
            <a:ext cx="5943600" cy="1242298"/>
          </a:xfrm>
        </p:spPr>
        <p:txBody>
          <a:bodyPr/>
          <a:lstStyle>
            <a:lvl1pPr>
              <a:defRPr>
                <a:solidFill>
                  <a:schemeClr val="bg2"/>
                </a:solidFill>
              </a:defRPr>
            </a:lvl1p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37" name="Text Placeholder 2">
            <a:extLst>
              <a:ext uri="{FF2B5EF4-FFF2-40B4-BE49-F238E27FC236}">
                <a16:creationId xmlns:a16="http://schemas.microsoft.com/office/drawing/2014/main" id="{BCEABF85-F4DA-8B41-B618-51A974874120}"/>
              </a:ext>
            </a:extLst>
          </p:cNvPr>
          <p:cNvSpPr>
            <a:spLocks noGrp="1"/>
          </p:cNvSpPr>
          <p:nvPr>
            <p:ph type="body" idx="18"/>
          </p:nvPr>
        </p:nvSpPr>
        <p:spPr>
          <a:xfrm>
            <a:off x="4054993"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Content Placeholder 3">
            <a:extLst>
              <a:ext uri="{FF2B5EF4-FFF2-40B4-BE49-F238E27FC236}">
                <a16:creationId xmlns:a16="http://schemas.microsoft.com/office/drawing/2014/main" id="{FE56F2E0-0970-C748-B06A-A61F41995F3E}"/>
              </a:ext>
            </a:extLst>
          </p:cNvPr>
          <p:cNvSpPr>
            <a:spLocks noGrp="1"/>
          </p:cNvSpPr>
          <p:nvPr>
            <p:ph sz="half" idx="19"/>
          </p:nvPr>
        </p:nvSpPr>
        <p:spPr>
          <a:xfrm>
            <a:off x="4054993"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
            <a:extLst>
              <a:ext uri="{FF2B5EF4-FFF2-40B4-BE49-F238E27FC236}">
                <a16:creationId xmlns:a16="http://schemas.microsoft.com/office/drawing/2014/main" id="{46774192-7491-4245-8AF3-31AB60F1A115}"/>
              </a:ext>
            </a:extLst>
          </p:cNvPr>
          <p:cNvSpPr>
            <a:spLocks noGrp="1"/>
          </p:cNvSpPr>
          <p:nvPr>
            <p:ph type="body" idx="20"/>
          </p:nvPr>
        </p:nvSpPr>
        <p:spPr>
          <a:xfrm>
            <a:off x="7886888"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Content Placeholder 3">
            <a:extLst>
              <a:ext uri="{FF2B5EF4-FFF2-40B4-BE49-F238E27FC236}">
                <a16:creationId xmlns:a16="http://schemas.microsoft.com/office/drawing/2014/main" id="{BC9F73FA-7AEF-0B4F-A10A-7B035A2EA18A}"/>
              </a:ext>
            </a:extLst>
          </p:cNvPr>
          <p:cNvSpPr>
            <a:spLocks noGrp="1"/>
          </p:cNvSpPr>
          <p:nvPr>
            <p:ph sz="half" idx="21"/>
          </p:nvPr>
        </p:nvSpPr>
        <p:spPr>
          <a:xfrm>
            <a:off x="7886888"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9">
            <a:extLst>
              <a:ext uri="{FF2B5EF4-FFF2-40B4-BE49-F238E27FC236}">
                <a16:creationId xmlns:a16="http://schemas.microsoft.com/office/drawing/2014/main" id="{C0039368-042C-FC4A-936F-02A7FD1C22E8}"/>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4955409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arge Advancing Shape (Blue footer)">
    <p:bg>
      <p:bgPr>
        <a:solidFill>
          <a:schemeClr val="accent5"/>
        </a:solidFill>
        <a:effectLst/>
      </p:bgPr>
    </p:bg>
    <p:spTree>
      <p:nvGrpSpPr>
        <p:cNvPr id="1" name=""/>
        <p:cNvGrpSpPr/>
        <p:nvPr/>
      </p:nvGrpSpPr>
      <p:grpSpPr>
        <a:xfrm>
          <a:off x="0" y="0"/>
          <a:ext cx="0" cy="0"/>
          <a:chOff x="0" y="0"/>
          <a:chExt cx="0" cy="0"/>
        </a:xfrm>
      </p:grpSpPr>
      <p:sp>
        <p:nvSpPr>
          <p:cNvPr id="34" name="Graphic 14">
            <a:extLst>
              <a:ext uri="{FF2B5EF4-FFF2-40B4-BE49-F238E27FC236}">
                <a16:creationId xmlns:a16="http://schemas.microsoft.com/office/drawing/2014/main" id="{8C018BDE-EAFC-EC47-9D13-EFBA88FEEEF5}"/>
              </a:ext>
            </a:extLst>
          </p:cNvPr>
          <p:cNvSpPr/>
          <p:nvPr userDrawn="1"/>
        </p:nvSpPr>
        <p:spPr>
          <a:xfrm>
            <a:off x="-1" y="1732533"/>
            <a:ext cx="7886897" cy="4114800"/>
          </a:xfrm>
          <a:custGeom>
            <a:avLst/>
            <a:gdLst>
              <a:gd name="connsiteX0" fmla="*/ 0 w 952500"/>
              <a:gd name="connsiteY0" fmla="*/ 0 h 952500"/>
              <a:gd name="connsiteX1" fmla="*/ 952500 w 952500"/>
              <a:gd name="connsiteY1" fmla="*/ 0 h 952500"/>
              <a:gd name="connsiteX2" fmla="*/ 952500 w 952500"/>
              <a:gd name="connsiteY2" fmla="*/ 952500 h 952500"/>
              <a:gd name="connsiteX3" fmla="*/ 0 w 952500"/>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952500" h="952500">
                <a:moveTo>
                  <a:pt x="0" y="0"/>
                </a:moveTo>
                <a:lnTo>
                  <a:pt x="952500" y="0"/>
                </a:lnTo>
                <a:lnTo>
                  <a:pt x="952500" y="952500"/>
                </a:lnTo>
                <a:lnTo>
                  <a:pt x="0" y="952500"/>
                </a:lnTo>
                <a:close/>
              </a:path>
            </a:pathLst>
          </a:custGeom>
          <a:solidFill>
            <a:schemeClr val="bg2"/>
          </a:solidFill>
          <a:ln w="9525" cap="flat">
            <a:noFill/>
            <a:prstDash val="solid"/>
            <a:miter/>
          </a:ln>
        </p:spPr>
        <p:txBody>
          <a:bodyPr rtlCol="0" anchor="ctr"/>
          <a:lstStyle/>
          <a:p>
            <a:endParaRPr lang="en-US" dirty="0">
              <a:solidFill>
                <a:schemeClr val="tx1"/>
              </a:solidFill>
            </a:endParaRPr>
          </a:p>
        </p:txBody>
      </p:sp>
      <p:sp>
        <p:nvSpPr>
          <p:cNvPr id="35" name="Graphic 26">
            <a:extLst>
              <a:ext uri="{FF2B5EF4-FFF2-40B4-BE49-F238E27FC236}">
                <a16:creationId xmlns:a16="http://schemas.microsoft.com/office/drawing/2014/main" id="{32215B6D-0A67-5642-AE72-4E427F159D70}"/>
              </a:ext>
            </a:extLst>
          </p:cNvPr>
          <p:cNvSpPr/>
          <p:nvPr userDrawn="1"/>
        </p:nvSpPr>
        <p:spPr>
          <a:xfrm>
            <a:off x="7886888" y="1732533"/>
            <a:ext cx="4080511" cy="4114800"/>
          </a:xfrm>
          <a:custGeom>
            <a:avLst/>
            <a:gdLst>
              <a:gd name="connsiteX0" fmla="*/ 0 w 4080511"/>
              <a:gd name="connsiteY0" fmla="*/ 0 h 4114800"/>
              <a:gd name="connsiteX1" fmla="*/ 2040256 w 4080511"/>
              <a:gd name="connsiteY1" fmla="*/ 0 h 4114800"/>
              <a:gd name="connsiteX2" fmla="*/ 4080511 w 4080511"/>
              <a:gd name="connsiteY2" fmla="*/ 2057400 h 4114800"/>
              <a:gd name="connsiteX3" fmla="*/ 4080511 w 4080511"/>
              <a:gd name="connsiteY3" fmla="*/ 2057400 h 4114800"/>
              <a:gd name="connsiteX4" fmla="*/ 2040256 w 4080511"/>
              <a:gd name="connsiteY4" fmla="*/ 4114800 h 4114800"/>
              <a:gd name="connsiteX5" fmla="*/ 0 w 4080511"/>
              <a:gd name="connsiteY5" fmla="*/ 4114800 h 4114800"/>
              <a:gd name="connsiteX6" fmla="*/ 0 w 4080511"/>
              <a:gd name="connsiteY6" fmla="*/ 4114800 h 4114800"/>
              <a:gd name="connsiteX7" fmla="*/ 0 w 4080511"/>
              <a:gd name="connsiteY7" fmla="*/ 0 h 4114800"/>
              <a:gd name="connsiteX8" fmla="*/ 0 w 4080511"/>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0511" h="4114800">
                <a:moveTo>
                  <a:pt x="0" y="0"/>
                </a:moveTo>
                <a:lnTo>
                  <a:pt x="2040256" y="0"/>
                </a:lnTo>
                <a:cubicBezTo>
                  <a:pt x="3167056" y="0"/>
                  <a:pt x="4080511" y="921131"/>
                  <a:pt x="4080511" y="2057400"/>
                </a:cubicBezTo>
                <a:lnTo>
                  <a:pt x="4080511" y="2057400"/>
                </a:lnTo>
                <a:cubicBezTo>
                  <a:pt x="4080511" y="3193669"/>
                  <a:pt x="3167056" y="4114800"/>
                  <a:pt x="2040256" y="4114800"/>
                </a:cubicBezTo>
                <a:lnTo>
                  <a:pt x="0" y="4114800"/>
                </a:lnTo>
                <a:lnTo>
                  <a:pt x="0" y="4114800"/>
                </a:lnTo>
                <a:lnTo>
                  <a:pt x="0" y="0"/>
                </a:lnTo>
                <a:lnTo>
                  <a:pt x="0" y="0"/>
                </a:lnTo>
                <a:close/>
              </a:path>
            </a:pathLst>
          </a:custGeom>
          <a:solidFill>
            <a:schemeClr val="bg2"/>
          </a:solidFill>
          <a:ln w="40767" cap="flat">
            <a:noFill/>
            <a:prstDash val="solid"/>
            <a:miter/>
          </a:ln>
        </p:spPr>
        <p:txBody>
          <a:bodyPr rtlCol="0" anchor="ctr"/>
          <a:lstStyle/>
          <a:p>
            <a:endParaRPr lang="en-US"/>
          </a:p>
        </p:txBody>
      </p:sp>
      <p:grpSp>
        <p:nvGrpSpPr>
          <p:cNvPr id="24" name="Group 23">
            <a:extLst>
              <a:ext uri="{FF2B5EF4-FFF2-40B4-BE49-F238E27FC236}">
                <a16:creationId xmlns:a16="http://schemas.microsoft.com/office/drawing/2014/main" id="{A869D18D-6EC6-294C-9A47-2BD131539EDC}"/>
              </a:ext>
            </a:extLst>
          </p:cNvPr>
          <p:cNvGrpSpPr/>
          <p:nvPr userDrawn="1"/>
        </p:nvGrpSpPr>
        <p:grpSpPr>
          <a:xfrm>
            <a:off x="0" y="6311555"/>
            <a:ext cx="4148052" cy="544250"/>
            <a:chOff x="1524000" y="3225800"/>
            <a:chExt cx="4148052" cy="544250"/>
          </a:xfrm>
        </p:grpSpPr>
        <p:sp>
          <p:nvSpPr>
            <p:cNvPr id="28" name="Freeform 27">
              <a:extLst>
                <a:ext uri="{FF2B5EF4-FFF2-40B4-BE49-F238E27FC236}">
                  <a16:creationId xmlns:a16="http://schemas.microsoft.com/office/drawing/2014/main" id="{0ED381D7-095B-264E-B963-C81BEB0C45AD}"/>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8D891357-4CA4-B246-9BBF-B7122EE8A5A9}"/>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30" name="Graphic 21">
              <a:extLst>
                <a:ext uri="{FF2B5EF4-FFF2-40B4-BE49-F238E27FC236}">
                  <a16:creationId xmlns:a16="http://schemas.microsoft.com/office/drawing/2014/main" id="{07649A93-E0B1-3C4F-B85A-1344E1AE890E}"/>
                </a:ext>
              </a:extLst>
            </p:cNvPr>
            <p:cNvGrpSpPr/>
            <p:nvPr/>
          </p:nvGrpSpPr>
          <p:grpSpPr>
            <a:xfrm>
              <a:off x="1804599" y="3375720"/>
              <a:ext cx="639954" cy="244409"/>
              <a:chOff x="1804599" y="3375720"/>
              <a:chExt cx="639954" cy="244409"/>
            </a:xfrm>
          </p:grpSpPr>
          <p:sp>
            <p:nvSpPr>
              <p:cNvPr id="31" name="Freeform 30">
                <a:extLst>
                  <a:ext uri="{FF2B5EF4-FFF2-40B4-BE49-F238E27FC236}">
                    <a16:creationId xmlns:a16="http://schemas.microsoft.com/office/drawing/2014/main" id="{2CE7DD88-0CE1-2F44-8211-72772AC9D640}"/>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7847F1E-A1D7-2944-875B-53C97521C357}"/>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725DCF6-D485-3443-9F85-FAB07CA8BD17}"/>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70"/>
            <a:ext cx="5943600" cy="1242298"/>
          </a:xfrm>
        </p:spPr>
        <p:txBody>
          <a:bodyPr/>
          <a:lstStyle>
            <a:lvl1pPr>
              <a:defRPr>
                <a:solidFill>
                  <a:schemeClr val="tx2"/>
                </a:solidFill>
              </a:defRPr>
            </a:lvl1p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9" name="Slide Number Placeholder 8">
            <a:extLst>
              <a:ext uri="{FF2B5EF4-FFF2-40B4-BE49-F238E27FC236}">
                <a16:creationId xmlns:a16="http://schemas.microsoft.com/office/drawing/2014/main" id="{BE0FAC56-A302-FE4D-8C77-B58FEE28A297}"/>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37" name="Text Placeholder 2">
            <a:extLst>
              <a:ext uri="{FF2B5EF4-FFF2-40B4-BE49-F238E27FC236}">
                <a16:creationId xmlns:a16="http://schemas.microsoft.com/office/drawing/2014/main" id="{BCEABF85-F4DA-8B41-B618-51A974874120}"/>
              </a:ext>
            </a:extLst>
          </p:cNvPr>
          <p:cNvSpPr>
            <a:spLocks noGrp="1"/>
          </p:cNvSpPr>
          <p:nvPr>
            <p:ph type="body" idx="18"/>
          </p:nvPr>
        </p:nvSpPr>
        <p:spPr>
          <a:xfrm>
            <a:off x="4054993"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Content Placeholder 3">
            <a:extLst>
              <a:ext uri="{FF2B5EF4-FFF2-40B4-BE49-F238E27FC236}">
                <a16:creationId xmlns:a16="http://schemas.microsoft.com/office/drawing/2014/main" id="{FE56F2E0-0970-C748-B06A-A61F41995F3E}"/>
              </a:ext>
            </a:extLst>
          </p:cNvPr>
          <p:cNvSpPr>
            <a:spLocks noGrp="1"/>
          </p:cNvSpPr>
          <p:nvPr>
            <p:ph sz="half" idx="19"/>
          </p:nvPr>
        </p:nvSpPr>
        <p:spPr>
          <a:xfrm>
            <a:off x="4054993"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
            <a:extLst>
              <a:ext uri="{FF2B5EF4-FFF2-40B4-BE49-F238E27FC236}">
                <a16:creationId xmlns:a16="http://schemas.microsoft.com/office/drawing/2014/main" id="{46774192-7491-4245-8AF3-31AB60F1A115}"/>
              </a:ext>
            </a:extLst>
          </p:cNvPr>
          <p:cNvSpPr>
            <a:spLocks noGrp="1"/>
          </p:cNvSpPr>
          <p:nvPr>
            <p:ph type="body" idx="20"/>
          </p:nvPr>
        </p:nvSpPr>
        <p:spPr>
          <a:xfrm>
            <a:off x="7886888"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Content Placeholder 3">
            <a:extLst>
              <a:ext uri="{FF2B5EF4-FFF2-40B4-BE49-F238E27FC236}">
                <a16:creationId xmlns:a16="http://schemas.microsoft.com/office/drawing/2014/main" id="{BC9F73FA-7AEF-0B4F-A10A-7B035A2EA18A}"/>
              </a:ext>
            </a:extLst>
          </p:cNvPr>
          <p:cNvSpPr>
            <a:spLocks noGrp="1"/>
          </p:cNvSpPr>
          <p:nvPr>
            <p:ph sz="half" idx="21"/>
          </p:nvPr>
        </p:nvSpPr>
        <p:spPr>
          <a:xfrm>
            <a:off x="7886888"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9">
            <a:extLst>
              <a:ext uri="{FF2B5EF4-FFF2-40B4-BE49-F238E27FC236}">
                <a16:creationId xmlns:a16="http://schemas.microsoft.com/office/drawing/2014/main" id="{C0039368-042C-FC4A-936F-02A7FD1C22E8}"/>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525907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481BEA1-D5EC-174B-901E-DA2D4D36FC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180754" y="680277"/>
            <a:ext cx="9027041" cy="3663447"/>
          </a:xfrm>
        </p:spPr>
        <p:txBody>
          <a:bodyPr anchor="ctr">
            <a:noAutofit/>
          </a:bodyPr>
          <a:lstStyle>
            <a:lvl1pPr algn="l">
              <a:lnSpc>
                <a:spcPct val="75000"/>
              </a:lnSpc>
              <a:defRPr sz="11000">
                <a:solidFill>
                  <a:schemeClr val="bg1"/>
                </a:solidFill>
              </a:defRPr>
            </a:lvl1pPr>
          </a:lstStyle>
          <a:p>
            <a:r>
              <a:rPr lang="en-US" dirty="0"/>
              <a:t>Thank you</a:t>
            </a:r>
          </a:p>
        </p:txBody>
      </p:sp>
      <p:sp>
        <p:nvSpPr>
          <p:cNvPr id="21" name="Text Placeholder 9">
            <a:extLst>
              <a:ext uri="{FF2B5EF4-FFF2-40B4-BE49-F238E27FC236}">
                <a16:creationId xmlns:a16="http://schemas.microsoft.com/office/drawing/2014/main" id="{9BF521F2-5C2B-184D-857D-027C58275EA8}"/>
              </a:ext>
            </a:extLst>
          </p:cNvPr>
          <p:cNvSpPr>
            <a:spLocks noGrp="1"/>
          </p:cNvSpPr>
          <p:nvPr>
            <p:ph type="body" sz="quarter" idx="14"/>
          </p:nvPr>
        </p:nvSpPr>
        <p:spPr>
          <a:xfrm>
            <a:off x="3379392" y="5919102"/>
            <a:ext cx="5112564" cy="365125"/>
          </a:xfrm>
        </p:spPr>
        <p:txBody>
          <a:bodyPr anchor="b">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Click to edit Master text styles</a:t>
            </a:r>
          </a:p>
        </p:txBody>
      </p:sp>
    </p:spTree>
    <p:extLst>
      <p:ext uri="{BB962C8B-B14F-4D97-AF65-F5344CB8AC3E}">
        <p14:creationId xmlns:p14="http://schemas.microsoft.com/office/powerpoint/2010/main" val="30128066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accent6"/>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39A67F6-94DF-B04F-A8EC-8D13815F92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1999" cy="6858000"/>
          </a:xfrm>
          <a:prstGeom prst="rect">
            <a:avLst/>
          </a:prstGeom>
        </p:spPr>
      </p:pic>
      <p:pic>
        <p:nvPicPr>
          <p:cNvPr id="4" name="Graphic 3">
            <a:extLst>
              <a:ext uri="{FF2B5EF4-FFF2-40B4-BE49-F238E27FC236}">
                <a16:creationId xmlns:a16="http://schemas.microsoft.com/office/drawing/2014/main" id="{776D36F3-365D-0348-9B6C-858C09F7E1A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0" cy="0"/>
          </a:xfrm>
          <a:prstGeom prst="rect">
            <a:avLst/>
          </a:prstGeom>
        </p:spPr>
      </p:pic>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180754" y="680277"/>
            <a:ext cx="9027041" cy="3663447"/>
          </a:xfrm>
        </p:spPr>
        <p:txBody>
          <a:bodyPr anchor="ctr">
            <a:noAutofit/>
          </a:bodyPr>
          <a:lstStyle>
            <a:lvl1pPr algn="l">
              <a:lnSpc>
                <a:spcPct val="75000"/>
              </a:lnSpc>
              <a:defRPr sz="11000">
                <a:solidFill>
                  <a:schemeClr val="tx2"/>
                </a:solidFill>
              </a:defRPr>
            </a:lvl1pPr>
          </a:lstStyle>
          <a:p>
            <a:r>
              <a:rPr lang="en-US" dirty="0"/>
              <a:t>Thank you</a:t>
            </a:r>
          </a:p>
        </p:txBody>
      </p:sp>
      <p:sp>
        <p:nvSpPr>
          <p:cNvPr id="21" name="Text Placeholder 9">
            <a:extLst>
              <a:ext uri="{FF2B5EF4-FFF2-40B4-BE49-F238E27FC236}">
                <a16:creationId xmlns:a16="http://schemas.microsoft.com/office/drawing/2014/main" id="{9BF521F2-5C2B-184D-857D-027C58275EA8}"/>
              </a:ext>
            </a:extLst>
          </p:cNvPr>
          <p:cNvSpPr>
            <a:spLocks noGrp="1"/>
          </p:cNvSpPr>
          <p:nvPr>
            <p:ph type="body" sz="quarter" idx="14"/>
          </p:nvPr>
        </p:nvSpPr>
        <p:spPr>
          <a:xfrm>
            <a:off x="3379392" y="5919102"/>
            <a:ext cx="5111496" cy="365125"/>
          </a:xfrm>
        </p:spPr>
        <p:txBody>
          <a:bodyPr anchor="b">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Click to edit Master text styles</a:t>
            </a:r>
          </a:p>
        </p:txBody>
      </p:sp>
    </p:spTree>
    <p:extLst>
      <p:ext uri="{BB962C8B-B14F-4D97-AF65-F5344CB8AC3E}">
        <p14:creationId xmlns:p14="http://schemas.microsoft.com/office/powerpoint/2010/main" val="38264024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chemeClr val="accent6"/>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B32287-5140-7543-950E-21CD232EAF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8952" cy="6856286"/>
          </a:xfrm>
          <a:prstGeom prst="rect">
            <a:avLst/>
          </a:prstGeom>
        </p:spPr>
      </p:pic>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180754" y="680277"/>
            <a:ext cx="9027041" cy="3663447"/>
          </a:xfrm>
        </p:spPr>
        <p:txBody>
          <a:bodyPr anchor="ctr">
            <a:noAutofit/>
          </a:bodyPr>
          <a:lstStyle>
            <a:lvl1pPr algn="l">
              <a:lnSpc>
                <a:spcPct val="75000"/>
              </a:lnSpc>
              <a:defRPr sz="11000">
                <a:solidFill>
                  <a:schemeClr val="bg1"/>
                </a:solidFill>
              </a:defRPr>
            </a:lvl1pPr>
          </a:lstStyle>
          <a:p>
            <a:r>
              <a:rPr lang="en-US" dirty="0"/>
              <a:t>Thank you</a:t>
            </a:r>
          </a:p>
        </p:txBody>
      </p:sp>
      <p:sp>
        <p:nvSpPr>
          <p:cNvPr id="21" name="Text Placeholder 9">
            <a:extLst>
              <a:ext uri="{FF2B5EF4-FFF2-40B4-BE49-F238E27FC236}">
                <a16:creationId xmlns:a16="http://schemas.microsoft.com/office/drawing/2014/main" id="{9BF521F2-5C2B-184D-857D-027C58275EA8}"/>
              </a:ext>
            </a:extLst>
          </p:cNvPr>
          <p:cNvSpPr>
            <a:spLocks noGrp="1"/>
          </p:cNvSpPr>
          <p:nvPr>
            <p:ph type="body" sz="quarter" idx="14"/>
          </p:nvPr>
        </p:nvSpPr>
        <p:spPr>
          <a:xfrm>
            <a:off x="3379392" y="5919102"/>
            <a:ext cx="5111496" cy="365125"/>
          </a:xfrm>
        </p:spPr>
        <p:txBody>
          <a:bodyPr anchor="b">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Click to edit Master text styles</a:t>
            </a:r>
          </a:p>
        </p:txBody>
      </p:sp>
    </p:spTree>
    <p:extLst>
      <p:ext uri="{BB962C8B-B14F-4D97-AF65-F5344CB8AC3E}">
        <p14:creationId xmlns:p14="http://schemas.microsoft.com/office/powerpoint/2010/main" val="967477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Hold slide (BD Master Logo)">
    <p:bg>
      <p:bgPr>
        <a:solidFill>
          <a:schemeClr val="tx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1725596-D67D-8943-A21E-97779C77FC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894438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Hold slide (BD Reverse Logo)">
    <p:bg>
      <p:bgPr>
        <a:solidFill>
          <a:schemeClr val="tx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BACF18D-E255-FD4D-9ECC-D68BECACC6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87159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Hold slide (BD Blue Logo)">
    <p:bg>
      <p:bgPr>
        <a:solidFill>
          <a:schemeClr val="tx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341F161-5F84-4345-8072-2D5D28F9C4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8952" cy="6856286"/>
          </a:xfrm>
          <a:prstGeom prst="rect">
            <a:avLst/>
          </a:prstGeom>
        </p:spPr>
      </p:pic>
    </p:spTree>
    <p:extLst>
      <p:ext uri="{BB962C8B-B14F-4D97-AF65-F5344CB8AC3E}">
        <p14:creationId xmlns:p14="http://schemas.microsoft.com/office/powerpoint/2010/main" val="14446844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Hold slide (Advancing Pattern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B85A474-1AF3-B940-9A91-39DD1A74F9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1304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Color (Orange footer)">
    <p:bg>
      <p:bgPr>
        <a:solidFill>
          <a:schemeClr val="accent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406BE71-B1B0-4F46-830F-854981AAAD78}"/>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A4A78E64-59E3-484C-BC51-2C76035BF7AC}"/>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D9497DC3-33EB-F044-9D64-260ED90AECFF}"/>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F30E45BC-22F9-5A46-9DEE-9BF7519D86F6}"/>
                </a:ext>
              </a:extLst>
            </p:cNvPr>
            <p:cNvGrpSpPr/>
            <p:nvPr/>
          </p:nvGrpSpPr>
          <p:grpSpPr>
            <a:xfrm>
              <a:off x="1804599" y="3375720"/>
              <a:ext cx="639954" cy="244409"/>
              <a:chOff x="1804599" y="3375720"/>
              <a:chExt cx="639954" cy="244409"/>
            </a:xfrm>
          </p:grpSpPr>
          <p:sp>
            <p:nvSpPr>
              <p:cNvPr id="21" name="Freeform 20">
                <a:extLst>
                  <a:ext uri="{FF2B5EF4-FFF2-40B4-BE49-F238E27FC236}">
                    <a16:creationId xmlns:a16="http://schemas.microsoft.com/office/drawing/2014/main" id="{58E4C25A-3087-4A44-AB4B-7AD56494B2DA}"/>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7086785-E1BC-8544-9882-A234165D3A8E}"/>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CED8E4F-D7A8-EF4E-8372-0B5B065DCFBC}"/>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8111" cy="2806405"/>
          </a:xfrm>
        </p:spPr>
        <p:txBody>
          <a:bodyPr anchor="b">
            <a:normAutofit/>
          </a:bodyPr>
          <a:lstStyle>
            <a:lvl1pPr>
              <a:lnSpc>
                <a:spcPct val="75000"/>
              </a:lnSpc>
              <a:defRPr sz="8800">
                <a:solidFill>
                  <a:schemeClr val="bg1"/>
                </a:solidFill>
              </a:defRPr>
            </a:lvl1pPr>
          </a:lstStyle>
          <a:p>
            <a:r>
              <a:rPr lang="en-US" dirty="0"/>
              <a:t>Section Divider</a:t>
            </a:r>
            <a:br>
              <a:rPr lang="en-US" dirty="0"/>
            </a:br>
            <a:r>
              <a:rPr lang="en-US" dirty="0"/>
              <a:t>Slide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8111" cy="1500187"/>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F65BCBC-FF8D-6E45-907D-D8C65126A22B}"/>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24" name="Text Placeholder 9">
            <a:extLst>
              <a:ext uri="{FF2B5EF4-FFF2-40B4-BE49-F238E27FC236}">
                <a16:creationId xmlns:a16="http://schemas.microsoft.com/office/drawing/2014/main" id="{12C78764-0214-084E-97AF-226509C4344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11381572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Hold slide (Advancing Pattern 2)">
    <p:bg>
      <p:bgPr>
        <a:solidFill>
          <a:schemeClr val="accent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A2DBC22-A3DE-0E4A-B766-06B4A0F404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7776443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Blank (Deep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5732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4473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Rounded corner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012620-A97C-C740-B345-9D2EC180CE13}"/>
              </a:ext>
            </a:extLst>
          </p:cNvPr>
          <p:cNvSpPr/>
          <p:nvPr userDrawn="1"/>
        </p:nvSpPr>
        <p:spPr>
          <a:xfrm>
            <a:off x="0" y="3429000"/>
            <a:ext cx="12192000" cy="3429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pic>
        <p:nvPicPr>
          <p:cNvPr id="7" name="Picture 6">
            <a:extLst>
              <a:ext uri="{FF2B5EF4-FFF2-40B4-BE49-F238E27FC236}">
                <a16:creationId xmlns:a16="http://schemas.microsoft.com/office/drawing/2014/main" id="{D69CC932-3DF9-1344-B376-8106B555AE30}"/>
              </a:ext>
            </a:extLst>
          </p:cNvPr>
          <p:cNvPicPr>
            <a:picLocks noChangeAspect="1"/>
          </p:cNvPicPr>
          <p:nvPr userDrawn="1"/>
        </p:nvPicPr>
        <p:blipFill rotWithShape="1">
          <a:blip r:embed="rId2"/>
          <a:srcRect t="1105" b="64305"/>
          <a:stretch/>
        </p:blipFill>
        <p:spPr>
          <a:xfrm>
            <a:off x="361448" y="5171090"/>
            <a:ext cx="4780973" cy="1494251"/>
          </a:xfrm>
          <a:prstGeom prst="rect">
            <a:avLst/>
          </a:prstGeom>
          <a:ln>
            <a:solidFill>
              <a:schemeClr val="tx1"/>
            </a:solidFill>
          </a:ln>
        </p:spPr>
      </p:pic>
      <p:pic>
        <p:nvPicPr>
          <p:cNvPr id="8" name="Picture 7">
            <a:extLst>
              <a:ext uri="{FF2B5EF4-FFF2-40B4-BE49-F238E27FC236}">
                <a16:creationId xmlns:a16="http://schemas.microsoft.com/office/drawing/2014/main" id="{E2927431-CAF2-E445-B032-6EEA73C61776}"/>
              </a:ext>
            </a:extLst>
          </p:cNvPr>
          <p:cNvPicPr>
            <a:picLocks noChangeAspect="1"/>
          </p:cNvPicPr>
          <p:nvPr userDrawn="1"/>
        </p:nvPicPr>
        <p:blipFill rotWithShape="1">
          <a:blip r:embed="rId3"/>
          <a:srcRect b="49597"/>
          <a:stretch/>
        </p:blipFill>
        <p:spPr>
          <a:xfrm>
            <a:off x="5242573" y="3834264"/>
            <a:ext cx="6413373" cy="3023736"/>
          </a:xfrm>
          <a:prstGeom prst="rect">
            <a:avLst/>
          </a:prstGeom>
        </p:spPr>
      </p:pic>
      <p:sp>
        <p:nvSpPr>
          <p:cNvPr id="2" name="TextBox 1">
            <a:extLst>
              <a:ext uri="{FF2B5EF4-FFF2-40B4-BE49-F238E27FC236}">
                <a16:creationId xmlns:a16="http://schemas.microsoft.com/office/drawing/2014/main" id="{D6FF30C7-B2E1-E146-9F43-DBDD37D76B34}"/>
              </a:ext>
            </a:extLst>
          </p:cNvPr>
          <p:cNvSpPr txBox="1"/>
          <p:nvPr userDrawn="1"/>
        </p:nvSpPr>
        <p:spPr>
          <a:xfrm>
            <a:off x="273270" y="3706125"/>
            <a:ext cx="4368074" cy="1384995"/>
          </a:xfrm>
          <a:prstGeom prst="rect">
            <a:avLst/>
          </a:prstGeom>
          <a:noFill/>
        </p:spPr>
        <p:txBody>
          <a:bodyPr wrap="square" rtlCol="0">
            <a:spAutoFit/>
          </a:bodyPr>
          <a:lstStyle/>
          <a:p>
            <a:pPr marL="230188" marR="0" indent="-230188"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To Add Non-template Images With Rounded Corners</a:t>
            </a:r>
          </a:p>
          <a:p>
            <a:pPr marL="230188" marR="0" indent="-230188" algn="l" defTabSz="2438338" rtl="0" fontAlgn="auto" latinLnBrk="0" hangingPunct="0">
              <a:lnSpc>
                <a:spcPct val="100000"/>
              </a:lnSpc>
              <a:spcBef>
                <a:spcPts val="0"/>
              </a:spcBef>
              <a:spcAft>
                <a:spcPts val="0"/>
              </a:spcAft>
              <a:buClrTx/>
              <a:buSzTx/>
              <a:buFont typeface="+mj-lt"/>
              <a:buNone/>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To add a new image that’s not part of a template style</a:t>
            </a:r>
          </a:p>
          <a:p>
            <a:pPr marL="230188" marR="0" indent="-230188"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Insert image, keep it selected.</a:t>
            </a:r>
          </a:p>
          <a:p>
            <a:pPr marL="230188" marR="0" indent="-230188"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Under the “Picture Format” tab, go to Crop &gt; Crop to Shape and select the Rounded Rectangle Shape</a:t>
            </a:r>
          </a:p>
          <a:p>
            <a:pPr marL="230188" marR="0" indent="-230188"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Resize image as desired</a:t>
            </a:r>
          </a:p>
          <a:p>
            <a:pPr marL="230188" marR="0" indent="-230188"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Adjust size of rounded corners using the yellow anchor point</a:t>
            </a:r>
          </a:p>
        </p:txBody>
      </p:sp>
      <p:sp>
        <p:nvSpPr>
          <p:cNvPr id="3" name="Oval 2">
            <a:extLst>
              <a:ext uri="{FF2B5EF4-FFF2-40B4-BE49-F238E27FC236}">
                <a16:creationId xmlns:a16="http://schemas.microsoft.com/office/drawing/2014/main" id="{EC7D79A6-633D-0446-A39A-B913210F0E49}"/>
              </a:ext>
            </a:extLst>
          </p:cNvPr>
          <p:cNvSpPr/>
          <p:nvPr userDrawn="1"/>
        </p:nvSpPr>
        <p:spPr>
          <a:xfrm>
            <a:off x="5484314" y="4057401"/>
            <a:ext cx="406554" cy="406554"/>
          </a:xfrm>
          <a:prstGeom prst="ellipse">
            <a:avLst/>
          </a:prstGeom>
          <a:noFill/>
          <a:ln w="381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cxnSp>
        <p:nvCxnSpPr>
          <p:cNvPr id="4" name="Straight Arrow Connector 3">
            <a:extLst>
              <a:ext uri="{FF2B5EF4-FFF2-40B4-BE49-F238E27FC236}">
                <a16:creationId xmlns:a16="http://schemas.microsoft.com/office/drawing/2014/main" id="{21A02E0F-1FCB-2A4D-A828-73365BD20503}"/>
              </a:ext>
            </a:extLst>
          </p:cNvPr>
          <p:cNvCxnSpPr>
            <a:cxnSpLocks/>
            <a:endCxn id="3" idx="0"/>
          </p:cNvCxnSpPr>
          <p:nvPr userDrawn="1"/>
        </p:nvCxnSpPr>
        <p:spPr>
          <a:xfrm>
            <a:off x="5687591" y="3626477"/>
            <a:ext cx="0" cy="430924"/>
          </a:xfrm>
          <a:prstGeom prst="straightConnector1">
            <a:avLst/>
          </a:prstGeom>
          <a:noFill/>
          <a:ln w="381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349EDFEA-11A9-AA4B-8473-6FAE2360B138}"/>
              </a:ext>
            </a:extLst>
          </p:cNvPr>
          <p:cNvSpPr txBox="1"/>
          <p:nvPr userDrawn="1"/>
        </p:nvSpPr>
        <p:spPr>
          <a:xfrm>
            <a:off x="5843798" y="3706125"/>
            <a:ext cx="4969304" cy="261610"/>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100" b="1" i="0" u="none" strike="noStrike" cap="none" spc="0" normalizeH="0" baseline="0" dirty="0">
                <a:ln>
                  <a:noFill/>
                </a:ln>
                <a:solidFill>
                  <a:schemeClr val="accent3"/>
                </a:solidFill>
                <a:effectLst/>
                <a:uFillTx/>
                <a:latin typeface="FS Albert Pro" panose="02000503040000020004" pitchFamily="2" charset="0"/>
                <a:ea typeface="+mn-ea"/>
                <a:cs typeface="+mn-cs"/>
                <a:sym typeface="Helvetica Neue"/>
              </a:rPr>
              <a:t>Anchor point</a:t>
            </a:r>
            <a:endParaRPr kumimoji="0" lang="en-US" sz="1100" b="0" i="0" u="none" strike="noStrike" cap="none" spc="0" normalizeH="0" baseline="0" dirty="0">
              <a:ln>
                <a:noFill/>
              </a:ln>
              <a:solidFill>
                <a:schemeClr val="accent3"/>
              </a:solidFill>
              <a:effectLst/>
              <a:uFillTx/>
              <a:latin typeface="FS Albert Pro Light" panose="02000503040000020004" pitchFamily="2" charset="0"/>
              <a:ea typeface="+mn-ea"/>
              <a:cs typeface="+mn-cs"/>
              <a:sym typeface="Helvetica Neue"/>
            </a:endParaRPr>
          </a:p>
        </p:txBody>
      </p:sp>
      <p:sp>
        <p:nvSpPr>
          <p:cNvPr id="14" name="Title 1">
            <a:extLst>
              <a:ext uri="{FF2B5EF4-FFF2-40B4-BE49-F238E27FC236}">
                <a16:creationId xmlns:a16="http://schemas.microsoft.com/office/drawing/2014/main" id="{59C763CC-8321-9D4F-8AF6-4B2BA25CB11A}"/>
              </a:ext>
            </a:extLst>
          </p:cNvPr>
          <p:cNvSpPr txBox="1">
            <a:spLocks/>
          </p:cNvSpPr>
          <p:nvPr userDrawn="1"/>
        </p:nvSpPr>
        <p:spPr>
          <a:xfrm>
            <a:off x="223099" y="250718"/>
            <a:ext cx="5943600" cy="12422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a:lstStyle>
          <a:p>
            <a:r>
              <a:rPr lang="en-US" dirty="0"/>
              <a:t>Rounded corners</a:t>
            </a:r>
          </a:p>
        </p:txBody>
      </p:sp>
      <p:grpSp>
        <p:nvGrpSpPr>
          <p:cNvPr id="15" name="Group 14">
            <a:extLst>
              <a:ext uri="{FF2B5EF4-FFF2-40B4-BE49-F238E27FC236}">
                <a16:creationId xmlns:a16="http://schemas.microsoft.com/office/drawing/2014/main" id="{B54692E6-9096-DF43-901A-4161B6FB20CE}"/>
              </a:ext>
            </a:extLst>
          </p:cNvPr>
          <p:cNvGrpSpPr>
            <a:grpSpLocks noChangeAspect="1"/>
          </p:cNvGrpSpPr>
          <p:nvPr userDrawn="1"/>
        </p:nvGrpSpPr>
        <p:grpSpPr>
          <a:xfrm>
            <a:off x="361449" y="1037974"/>
            <a:ext cx="7427275" cy="2040368"/>
            <a:chOff x="722898" y="2013368"/>
            <a:chExt cx="14929440" cy="4101309"/>
          </a:xfrm>
        </p:grpSpPr>
        <p:pic>
          <p:nvPicPr>
            <p:cNvPr id="16" name="Picture 15">
              <a:extLst>
                <a:ext uri="{FF2B5EF4-FFF2-40B4-BE49-F238E27FC236}">
                  <a16:creationId xmlns:a16="http://schemas.microsoft.com/office/drawing/2014/main" id="{80009BB4-9050-FB45-B138-AE09CECABEF4}"/>
                </a:ext>
              </a:extLst>
            </p:cNvPr>
            <p:cNvPicPr>
              <a:picLocks noChangeAspect="1"/>
            </p:cNvPicPr>
            <p:nvPr userDrawn="1"/>
          </p:nvPicPr>
          <p:blipFill>
            <a:blip r:embed="rId4"/>
            <a:stretch>
              <a:fillRect/>
            </a:stretch>
          </p:blipFill>
          <p:spPr>
            <a:xfrm>
              <a:off x="722898" y="2013369"/>
              <a:ext cx="7291214" cy="4101308"/>
            </a:xfrm>
            <a:prstGeom prst="rect">
              <a:avLst/>
            </a:prstGeom>
            <a:ln>
              <a:solidFill>
                <a:schemeClr val="tx1"/>
              </a:solidFill>
            </a:ln>
          </p:spPr>
        </p:pic>
        <p:pic>
          <p:nvPicPr>
            <p:cNvPr id="17" name="Picture 16">
              <a:extLst>
                <a:ext uri="{FF2B5EF4-FFF2-40B4-BE49-F238E27FC236}">
                  <a16:creationId xmlns:a16="http://schemas.microsoft.com/office/drawing/2014/main" id="{313D8DCE-E575-F544-B456-580A25A70738}"/>
                </a:ext>
              </a:extLst>
            </p:cNvPr>
            <p:cNvPicPr>
              <a:picLocks noChangeAspect="1"/>
            </p:cNvPicPr>
            <p:nvPr userDrawn="1"/>
          </p:nvPicPr>
          <p:blipFill>
            <a:blip r:embed="rId5"/>
            <a:stretch>
              <a:fillRect/>
            </a:stretch>
          </p:blipFill>
          <p:spPr>
            <a:xfrm>
              <a:off x="8361125" y="2013368"/>
              <a:ext cx="7291213" cy="4101308"/>
            </a:xfrm>
            <a:prstGeom prst="rect">
              <a:avLst/>
            </a:prstGeom>
            <a:ln>
              <a:solidFill>
                <a:schemeClr val="tx1"/>
              </a:solidFill>
            </a:ln>
          </p:spPr>
        </p:pic>
      </p:grpSp>
      <p:sp>
        <p:nvSpPr>
          <p:cNvPr id="18" name="TextBox 17">
            <a:extLst>
              <a:ext uri="{FF2B5EF4-FFF2-40B4-BE49-F238E27FC236}">
                <a16:creationId xmlns:a16="http://schemas.microsoft.com/office/drawing/2014/main" id="{AE8E14D3-406E-0F46-9ACA-296CF5E0EBFC}"/>
              </a:ext>
            </a:extLst>
          </p:cNvPr>
          <p:cNvSpPr txBox="1"/>
          <p:nvPr userDrawn="1"/>
        </p:nvSpPr>
        <p:spPr>
          <a:xfrm>
            <a:off x="8145517" y="1010884"/>
            <a:ext cx="4081992" cy="1015663"/>
          </a:xfrm>
          <a:prstGeom prst="rect">
            <a:avLst/>
          </a:prstGeom>
          <a:noFill/>
        </p:spPr>
        <p:txBody>
          <a:bodyPr wrap="square" rtlCol="0">
            <a:spAutoFit/>
          </a:bodyPr>
          <a:lstStyle/>
          <a:p>
            <a:pPr marL="230188" marR="0" indent="-220663"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Rounded Corner Image Slides</a:t>
            </a:r>
          </a:p>
          <a:p>
            <a:pPr marL="230188" marR="0" indent="-220663"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To change the images on these slides: </a:t>
            </a:r>
          </a:p>
          <a:p>
            <a:pPr marL="230188" marR="0" indent="-220663"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Delete existing image</a:t>
            </a:r>
          </a:p>
          <a:p>
            <a:pPr marL="230188" marR="0" indent="-220663"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Drag and drop new image </a:t>
            </a:r>
            <a:b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b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(jpeg or </a:t>
            </a:r>
            <a:r>
              <a:rPr kumimoji="0" lang="en-US" sz="1200" b="0" i="0" u="none" strike="noStrike" cap="none" spc="0" normalizeH="0" baseline="0" dirty="0" err="1">
                <a:ln>
                  <a:noFill/>
                </a:ln>
                <a:solidFill>
                  <a:schemeClr val="tx2"/>
                </a:solidFill>
                <a:effectLst/>
                <a:uFillTx/>
                <a:latin typeface="FS Albert Pro Light" panose="02000503040000020004" pitchFamily="2" charset="0"/>
                <a:ea typeface="+mn-ea"/>
                <a:cs typeface="+mn-cs"/>
                <a:sym typeface="Helvetica Neue"/>
              </a:rPr>
              <a:t>png</a:t>
            </a: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 preferred) into placeholder</a:t>
            </a:r>
          </a:p>
        </p:txBody>
      </p:sp>
    </p:spTree>
    <p:extLst>
      <p:ext uri="{BB962C8B-B14F-4D97-AF65-F5344CB8AC3E}">
        <p14:creationId xmlns:p14="http://schemas.microsoft.com/office/powerpoint/2010/main" val="34999936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Font instructions">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188C9A5-CB6F-334B-B369-F73E8FBDAA9B}"/>
              </a:ext>
            </a:extLst>
          </p:cNvPr>
          <p:cNvPicPr>
            <a:picLocks noChangeAspect="1"/>
          </p:cNvPicPr>
          <p:nvPr userDrawn="1"/>
        </p:nvPicPr>
        <p:blipFill>
          <a:blip r:embed="rId2"/>
          <a:srcRect/>
          <a:stretch/>
        </p:blipFill>
        <p:spPr>
          <a:xfrm>
            <a:off x="2681760" y="1029471"/>
            <a:ext cx="4626258" cy="1542086"/>
          </a:xfrm>
          <a:prstGeom prst="rect">
            <a:avLst/>
          </a:prstGeom>
        </p:spPr>
      </p:pic>
      <p:pic>
        <p:nvPicPr>
          <p:cNvPr id="16" name="Picture 15">
            <a:extLst>
              <a:ext uri="{FF2B5EF4-FFF2-40B4-BE49-F238E27FC236}">
                <a16:creationId xmlns:a16="http://schemas.microsoft.com/office/drawing/2014/main" id="{9D3862FA-D8C9-8447-A14F-C45F12F0E1D2}"/>
              </a:ext>
            </a:extLst>
          </p:cNvPr>
          <p:cNvPicPr>
            <a:picLocks noChangeAspect="1"/>
          </p:cNvPicPr>
          <p:nvPr userDrawn="1"/>
        </p:nvPicPr>
        <p:blipFill>
          <a:blip r:embed="rId3"/>
          <a:srcRect/>
          <a:stretch/>
        </p:blipFill>
        <p:spPr>
          <a:xfrm>
            <a:off x="2681760" y="3962364"/>
            <a:ext cx="4626258" cy="1542086"/>
          </a:xfrm>
          <a:prstGeom prst="rect">
            <a:avLst/>
          </a:prstGeom>
        </p:spPr>
      </p:pic>
      <p:sp>
        <p:nvSpPr>
          <p:cNvPr id="6" name="Rectangle 5">
            <a:extLst>
              <a:ext uri="{FF2B5EF4-FFF2-40B4-BE49-F238E27FC236}">
                <a16:creationId xmlns:a16="http://schemas.microsoft.com/office/drawing/2014/main" id="{6C012620-A97C-C740-B345-9D2EC180CE13}"/>
              </a:ext>
            </a:extLst>
          </p:cNvPr>
          <p:cNvSpPr/>
          <p:nvPr userDrawn="1"/>
        </p:nvSpPr>
        <p:spPr>
          <a:xfrm>
            <a:off x="7788178" y="0"/>
            <a:ext cx="4403822" cy="6858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4" name="Title 1">
            <a:extLst>
              <a:ext uri="{FF2B5EF4-FFF2-40B4-BE49-F238E27FC236}">
                <a16:creationId xmlns:a16="http://schemas.microsoft.com/office/drawing/2014/main" id="{59C763CC-8321-9D4F-8AF6-4B2BA25CB11A}"/>
              </a:ext>
            </a:extLst>
          </p:cNvPr>
          <p:cNvSpPr txBox="1">
            <a:spLocks/>
          </p:cNvSpPr>
          <p:nvPr userDrawn="1"/>
        </p:nvSpPr>
        <p:spPr>
          <a:xfrm>
            <a:off x="223099" y="250718"/>
            <a:ext cx="5943600" cy="12422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a:lstStyle>
          <a:p>
            <a:pPr lvl="0"/>
            <a:r>
              <a:rPr lang="en-US" dirty="0">
                <a:sym typeface="Helvetica Neue"/>
              </a:rPr>
              <a:t>Font instructions</a:t>
            </a:r>
          </a:p>
        </p:txBody>
      </p:sp>
      <p:sp>
        <p:nvSpPr>
          <p:cNvPr id="18" name="TextBox 17">
            <a:extLst>
              <a:ext uri="{FF2B5EF4-FFF2-40B4-BE49-F238E27FC236}">
                <a16:creationId xmlns:a16="http://schemas.microsoft.com/office/drawing/2014/main" id="{AE8E14D3-406E-0F46-9ACA-296CF5E0EBFC}"/>
              </a:ext>
            </a:extLst>
          </p:cNvPr>
          <p:cNvSpPr txBox="1"/>
          <p:nvPr userDrawn="1"/>
        </p:nvSpPr>
        <p:spPr>
          <a:xfrm>
            <a:off x="8145517" y="1010884"/>
            <a:ext cx="3668111" cy="5293757"/>
          </a:xfrm>
          <a:prstGeom prst="rect">
            <a:avLst/>
          </a:prstGeom>
          <a:noFill/>
        </p:spPr>
        <p:txBody>
          <a:bodyPr wrap="square" rtlCol="0">
            <a:spAutoFit/>
          </a:bodyPr>
          <a:lstStyle/>
          <a:p>
            <a:pPr marL="230188" marR="0" indent="-230188" algn="l" defTabSz="2438338" rtl="0" fontAlgn="auto" latinLnBrk="0" hangingPunct="0">
              <a:lnSpc>
                <a:spcPct val="100000"/>
              </a:lnSpc>
              <a:spcBef>
                <a:spcPts val="600"/>
              </a:spcBef>
              <a:spcAft>
                <a:spcPts val="0"/>
              </a:spcAft>
              <a:buClrTx/>
              <a:buSzTx/>
              <a:buFontTx/>
              <a:buNone/>
              <a:tabLst/>
            </a:pPr>
            <a: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9 tips for successful presentations</a:t>
            </a:r>
          </a:p>
          <a:p>
            <a:pPr marL="230188" indent="-230188" algn="l">
              <a:lnSpc>
                <a:spcPct val="100000"/>
              </a:lnSpc>
              <a:spcBef>
                <a:spcPts val="600"/>
              </a:spcBef>
              <a:spcAft>
                <a:spcPct val="0"/>
              </a:spcAft>
              <a:buFont typeface="Calibri" charset="0"/>
              <a:buAutoNum type="arabicPeriod"/>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Use no more than two to three short sentences per slide. Using more than that will result in a text-heavy slide, meaning your audience will be reading rather than listening to you. </a:t>
            </a:r>
          </a:p>
          <a:p>
            <a:pPr marL="230188" indent="-230188" algn="l">
              <a:lnSpc>
                <a:spcPct val="100000"/>
              </a:lnSpc>
              <a:spcBef>
                <a:spcPts val="600"/>
              </a:spcBef>
              <a:spcAft>
                <a:spcPct val="0"/>
              </a:spcAft>
              <a:buFont typeface="Calibri" charset="0"/>
              <a:buAutoNum type="arabicPeriod"/>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Use no more than five or six bullet points, with no more than two to three words following each bullet.</a:t>
            </a:r>
          </a:p>
          <a:p>
            <a:pPr marL="230188" indent="-230188" algn="l">
              <a:lnSpc>
                <a:spcPct val="100000"/>
              </a:lnSpc>
              <a:spcBef>
                <a:spcPts val="600"/>
              </a:spcBef>
              <a:spcAft>
                <a:spcPct val="0"/>
              </a:spcAft>
              <a:buFont typeface="Calibri" charset="0"/>
              <a:buAutoNum type="arabicPeriod"/>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Do not include everything you plan to say in the text on each slide.</a:t>
            </a:r>
          </a:p>
          <a:p>
            <a:pPr marL="230188" indent="-230188" algn="l">
              <a:spcBef>
                <a:spcPts val="600"/>
              </a:spcBef>
              <a:spcAft>
                <a:spcPct val="0"/>
              </a:spcAft>
              <a:buFont typeface="Calibri" charset="0"/>
              <a:buAutoNum type="arabicPeriod" startAt="4"/>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Never use text smaller than 36 </a:t>
            </a:r>
            <a:r>
              <a:rPr kumimoji="0" lang="en-US" sz="1200" b="0" i="0" u="none" strike="noStrike" cap="none" spc="0" normalizeH="0" baseline="0" dirty="0" err="1">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pt</a:t>
            </a: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especially in charts or graphs; 28 </a:t>
            </a:r>
            <a:r>
              <a:rPr kumimoji="0" lang="en-US" sz="1200" b="0" i="0" u="none" strike="noStrike" cap="none" spc="0" normalizeH="0" baseline="0" dirty="0" err="1">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pt</a:t>
            </a: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is for emergencies.</a:t>
            </a:r>
          </a:p>
          <a:p>
            <a:pPr marL="230188" indent="-230188" algn="l">
              <a:spcBef>
                <a:spcPts val="600"/>
              </a:spcBef>
              <a:spcAft>
                <a:spcPct val="0"/>
              </a:spcAft>
              <a:buFont typeface="Calibri" charset="0"/>
              <a:buAutoNum type="arabicPeriod" startAt="4"/>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 single picture is worth 1,000 words.</a:t>
            </a:r>
          </a:p>
          <a:p>
            <a:pPr marL="230188" indent="-230188" algn="l">
              <a:spcBef>
                <a:spcPts val="600"/>
              </a:spcBef>
              <a:spcAft>
                <a:spcPct val="0"/>
              </a:spcAft>
              <a:buFont typeface="Calibri" charset="0"/>
              <a:buAutoNum type="arabicPeriod" startAt="4"/>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For more detailed material, use more slides.</a:t>
            </a:r>
          </a:p>
          <a:p>
            <a:pPr marL="230188" indent="-230188" algn="l">
              <a:spcBef>
                <a:spcPts val="600"/>
              </a:spcBef>
              <a:spcAft>
                <a:spcPct val="0"/>
              </a:spcAft>
              <a:buFont typeface="Calibri" charset="0"/>
              <a:buAutoNum type="arabicPeriod" startAt="7"/>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Highly detailed slides are not ideal for larger groups.</a:t>
            </a:r>
          </a:p>
          <a:p>
            <a:pPr marL="230188" indent="-230188" algn="l">
              <a:spcBef>
                <a:spcPts val="600"/>
              </a:spcBef>
              <a:spcAft>
                <a:spcPct val="0"/>
              </a:spcAft>
              <a:buFont typeface="Calibri" charset="0"/>
              <a:buAutoNum type="arabicPeriod" startAt="7"/>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Use graphic attributes sparingly. </a:t>
            </a:r>
            <a:r>
              <a:rPr kumimoji="0" lang="en-US" sz="1200" b="0" i="0" u="none" strike="noStrike" cap="none" spc="0" normalizeH="0" baseline="0" dirty="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One level of highlight is enough for differentiation </a:t>
            </a: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(e.g., when putting something in a box, there is no need for a stroke and/or a shadow, as the box itself already separates its content from other information).</a:t>
            </a:r>
          </a:p>
          <a:p>
            <a:pPr marL="230188" indent="-230188" algn="l">
              <a:spcBef>
                <a:spcPts val="600"/>
              </a:spcBef>
              <a:spcAft>
                <a:spcPct val="0"/>
              </a:spcAft>
              <a:buFont typeface="Calibri" charset="0"/>
              <a:buAutoNum type="arabicPeriod" startAt="7"/>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Use text attributes sparingly. If your text is bold, there is no need to </a:t>
            </a:r>
            <a:r>
              <a:rPr kumimoji="0" lang="en-US" sz="1200" b="0" i="0" u="sng"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underline</a:t>
            </a: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it and </a:t>
            </a:r>
            <a:r>
              <a:rPr kumimoji="0" lang="en-US" sz="1200" b="0" i="0" u="sng"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italicize</a:t>
            </a: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it as well. Also keep in mind that if all text is bold, nothing is being emphasized.</a:t>
            </a:r>
          </a:p>
          <a:p>
            <a:pPr marL="230188" indent="-230188">
              <a:spcBef>
                <a:spcPts val="600"/>
              </a:spcBef>
              <a:spcAft>
                <a:spcPct val="0"/>
              </a:spcAft>
              <a:buFont typeface="Calibri" charset="0"/>
              <a:buAutoNum type="arabicPeriod" startAt="4"/>
              <a:tabLst/>
            </a:pPr>
            <a:endParaRPr lang="en-US" sz="1200" b="0" i="0" dirty="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57441142-DC10-0F4C-B91B-2B7D0B6C86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81760" y="2628250"/>
            <a:ext cx="4642968" cy="947940"/>
          </a:xfrm>
          <a:prstGeom prst="rect">
            <a:avLst/>
          </a:prstGeom>
        </p:spPr>
      </p:pic>
      <p:sp>
        <p:nvSpPr>
          <p:cNvPr id="3" name="Oval 2">
            <a:extLst>
              <a:ext uri="{FF2B5EF4-FFF2-40B4-BE49-F238E27FC236}">
                <a16:creationId xmlns:a16="http://schemas.microsoft.com/office/drawing/2014/main" id="{EC7D79A6-633D-0446-A39A-B913210F0E49}"/>
              </a:ext>
            </a:extLst>
          </p:cNvPr>
          <p:cNvSpPr/>
          <p:nvPr userDrawn="1"/>
        </p:nvSpPr>
        <p:spPr>
          <a:xfrm>
            <a:off x="6293349" y="3126702"/>
            <a:ext cx="406554" cy="406554"/>
          </a:xfrm>
          <a:prstGeom prst="ellipse">
            <a:avLst/>
          </a:prstGeom>
          <a:noFill/>
          <a:ln w="381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cxnSp>
        <p:nvCxnSpPr>
          <p:cNvPr id="4" name="Straight Arrow Connector 3">
            <a:extLst>
              <a:ext uri="{FF2B5EF4-FFF2-40B4-BE49-F238E27FC236}">
                <a16:creationId xmlns:a16="http://schemas.microsoft.com/office/drawing/2014/main" id="{21A02E0F-1FCB-2A4D-A828-73365BD20503}"/>
              </a:ext>
            </a:extLst>
          </p:cNvPr>
          <p:cNvCxnSpPr>
            <a:cxnSpLocks/>
            <a:endCxn id="3" idx="0"/>
          </p:cNvCxnSpPr>
          <p:nvPr userDrawn="1"/>
        </p:nvCxnSpPr>
        <p:spPr>
          <a:xfrm>
            <a:off x="6496626" y="2192278"/>
            <a:ext cx="0" cy="934424"/>
          </a:xfrm>
          <a:prstGeom prst="straightConnector1">
            <a:avLst/>
          </a:prstGeom>
          <a:noFill/>
          <a:ln w="3810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29D3F85B-2FAC-BE41-AEB8-57DC602265A7}"/>
              </a:ext>
            </a:extLst>
          </p:cNvPr>
          <p:cNvSpPr txBox="1"/>
          <p:nvPr userDrawn="1"/>
        </p:nvSpPr>
        <p:spPr>
          <a:xfrm>
            <a:off x="243018" y="1010884"/>
            <a:ext cx="2330057" cy="830997"/>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Header Copy</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FS Albert Pro Light  |  Size 30 </a:t>
            </a:r>
            <a:r>
              <a:rPr kumimoji="0" lang="en-US" sz="1200" b="0" i="0" u="none" strike="noStrike" cap="none" spc="0" normalizeH="0" baseline="0" dirty="0" err="1">
                <a:ln>
                  <a:noFill/>
                </a:ln>
                <a:solidFill>
                  <a:schemeClr val="tx2"/>
                </a:solidFill>
                <a:effectLst/>
                <a:uFillTx/>
                <a:latin typeface="FS Albert Pro Light" panose="02000503040000020004" pitchFamily="2" charset="0"/>
                <a:ea typeface="+mn-ea"/>
                <a:cs typeface="+mn-cs"/>
                <a:sym typeface="Helvetica Neue"/>
              </a:rPr>
              <a:t>pt</a:t>
            </a:r>
            <a:endPar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Character Spacing: Normal</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Line spacing: 0.9</a:t>
            </a:r>
          </a:p>
        </p:txBody>
      </p:sp>
      <p:sp>
        <p:nvSpPr>
          <p:cNvPr id="23" name="TextBox 22">
            <a:extLst>
              <a:ext uri="{FF2B5EF4-FFF2-40B4-BE49-F238E27FC236}">
                <a16:creationId xmlns:a16="http://schemas.microsoft.com/office/drawing/2014/main" id="{E54A8D92-B1FD-4A4E-9FAB-6C77D618BB27}"/>
              </a:ext>
            </a:extLst>
          </p:cNvPr>
          <p:cNvSpPr txBox="1"/>
          <p:nvPr userDrawn="1"/>
        </p:nvSpPr>
        <p:spPr>
          <a:xfrm>
            <a:off x="243018" y="3943270"/>
            <a:ext cx="2330057" cy="830997"/>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Standard Body Copy</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FS Albert Pro Light  |  Size 18 </a:t>
            </a:r>
            <a:r>
              <a:rPr kumimoji="0" lang="en-US" sz="1200" b="0" i="0" u="none" strike="noStrike" cap="none" spc="0" normalizeH="0" baseline="0" dirty="0" err="1">
                <a:ln>
                  <a:noFill/>
                </a:ln>
                <a:solidFill>
                  <a:schemeClr val="tx2"/>
                </a:solidFill>
                <a:effectLst/>
                <a:uFillTx/>
                <a:latin typeface="FS Albert Pro Light" panose="02000503040000020004" pitchFamily="2" charset="0"/>
                <a:ea typeface="+mn-ea"/>
                <a:cs typeface="+mn-cs"/>
                <a:sym typeface="Helvetica Neue"/>
              </a:rPr>
              <a:t>pt</a:t>
            </a:r>
            <a:endPar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Character Spacing: Normal</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Line spacing: 1</a:t>
            </a:r>
          </a:p>
        </p:txBody>
      </p:sp>
      <p:sp>
        <p:nvSpPr>
          <p:cNvPr id="25" name="TextBox 24">
            <a:extLst>
              <a:ext uri="{FF2B5EF4-FFF2-40B4-BE49-F238E27FC236}">
                <a16:creationId xmlns:a16="http://schemas.microsoft.com/office/drawing/2014/main" id="{65C49504-303E-614A-B208-6300B54D576C}"/>
              </a:ext>
            </a:extLst>
          </p:cNvPr>
          <p:cNvSpPr txBox="1"/>
          <p:nvPr userDrawn="1"/>
        </p:nvSpPr>
        <p:spPr>
          <a:xfrm>
            <a:off x="243018" y="5835132"/>
            <a:ext cx="2330057" cy="461665"/>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Backup System Font</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Calibri</a:t>
            </a:r>
          </a:p>
        </p:txBody>
      </p:sp>
      <p:cxnSp>
        <p:nvCxnSpPr>
          <p:cNvPr id="11" name="Straight Connector 10">
            <a:extLst>
              <a:ext uri="{FF2B5EF4-FFF2-40B4-BE49-F238E27FC236}">
                <a16:creationId xmlns:a16="http://schemas.microsoft.com/office/drawing/2014/main" id="{138F7BCF-3815-FF47-A6B2-93A77564929F}"/>
              </a:ext>
            </a:extLst>
          </p:cNvPr>
          <p:cNvCxnSpPr/>
          <p:nvPr userDrawn="1"/>
        </p:nvCxnSpPr>
        <p:spPr>
          <a:xfrm flipH="1">
            <a:off x="336330" y="3773213"/>
            <a:ext cx="6971687"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F943AE5-02CF-A24E-8E4D-DF1D48176143}"/>
              </a:ext>
            </a:extLst>
          </p:cNvPr>
          <p:cNvCxnSpPr/>
          <p:nvPr userDrawn="1"/>
        </p:nvCxnSpPr>
        <p:spPr>
          <a:xfrm flipH="1">
            <a:off x="336330" y="5728140"/>
            <a:ext cx="6971687"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350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Using icon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012620-A97C-C740-B345-9D2EC180CE13}"/>
              </a:ext>
            </a:extLst>
          </p:cNvPr>
          <p:cNvSpPr/>
          <p:nvPr userDrawn="1"/>
        </p:nvSpPr>
        <p:spPr>
          <a:xfrm>
            <a:off x="6138964" y="0"/>
            <a:ext cx="6077155" cy="6858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4" name="Title 1">
            <a:extLst>
              <a:ext uri="{FF2B5EF4-FFF2-40B4-BE49-F238E27FC236}">
                <a16:creationId xmlns:a16="http://schemas.microsoft.com/office/drawing/2014/main" id="{59C763CC-8321-9D4F-8AF6-4B2BA25CB11A}"/>
              </a:ext>
            </a:extLst>
          </p:cNvPr>
          <p:cNvSpPr txBox="1">
            <a:spLocks/>
          </p:cNvSpPr>
          <p:nvPr userDrawn="1"/>
        </p:nvSpPr>
        <p:spPr>
          <a:xfrm>
            <a:off x="223099" y="250718"/>
            <a:ext cx="5943600" cy="12422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a:lstStyle>
          <a:p>
            <a:pPr lvl="0"/>
            <a:r>
              <a:rPr lang="en-US" dirty="0">
                <a:sym typeface="Helvetica Neue"/>
              </a:rPr>
              <a:t>Using icons</a:t>
            </a:r>
          </a:p>
        </p:txBody>
      </p:sp>
      <p:sp>
        <p:nvSpPr>
          <p:cNvPr id="18" name="TextBox 17">
            <a:extLst>
              <a:ext uri="{FF2B5EF4-FFF2-40B4-BE49-F238E27FC236}">
                <a16:creationId xmlns:a16="http://schemas.microsoft.com/office/drawing/2014/main" id="{AE8E14D3-406E-0F46-9ACA-296CF5E0EBFC}"/>
              </a:ext>
            </a:extLst>
          </p:cNvPr>
          <p:cNvSpPr txBox="1"/>
          <p:nvPr userDrawn="1"/>
        </p:nvSpPr>
        <p:spPr>
          <a:xfrm>
            <a:off x="6479775" y="1010884"/>
            <a:ext cx="4081992" cy="64633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Customizing icons</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We recommend using an icon that already exists before creating a new one. Be sure to check </a:t>
            </a:r>
            <a:r>
              <a:rPr kumimoji="0" lang="en-US" sz="1200" b="0" i="0" u="none" strike="noStrike" cap="none" spc="0" normalizeH="0" baseline="0" dirty="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hlinkClick r:id="rId2"/>
              </a:rPr>
              <a:t>our library of icons </a:t>
            </a:r>
            <a:r>
              <a:rPr kumimoji="0" lang="en-US" sz="12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first.</a:t>
            </a:r>
          </a:p>
        </p:txBody>
      </p:sp>
      <p:sp>
        <p:nvSpPr>
          <p:cNvPr id="22" name="TextBox 21">
            <a:extLst>
              <a:ext uri="{FF2B5EF4-FFF2-40B4-BE49-F238E27FC236}">
                <a16:creationId xmlns:a16="http://schemas.microsoft.com/office/drawing/2014/main" id="{29D3F85B-2FAC-BE41-AEB8-57DC602265A7}"/>
              </a:ext>
            </a:extLst>
          </p:cNvPr>
          <p:cNvSpPr txBox="1"/>
          <p:nvPr userDrawn="1"/>
        </p:nvSpPr>
        <p:spPr>
          <a:xfrm>
            <a:off x="243017" y="1010884"/>
            <a:ext cx="5483547" cy="1461939"/>
          </a:xfrm>
          <a:prstGeom prst="rect">
            <a:avLst/>
          </a:prstGeom>
          <a:noFill/>
        </p:spPr>
        <p:txBody>
          <a:bodyPr wrap="square" rtlCol="0">
            <a:spAutoFit/>
          </a:bodyPr>
          <a:lstStyle/>
          <a:p>
            <a:pPr marL="0" marR="0" indent="0" algn="l" defTabSz="2438338" rtl="0" fontAlgn="auto" latinLnBrk="0" hangingPunct="0">
              <a:lnSpc>
                <a:spcPct val="100000"/>
              </a:lnSpc>
              <a:spcBef>
                <a:spcPts val="600"/>
              </a:spcBef>
              <a:spcAft>
                <a:spcPts val="0"/>
              </a:spcAft>
              <a:buClrTx/>
              <a:buSzTx/>
              <a:buFontTx/>
              <a:buNone/>
              <a:tabLst/>
            </a:pPr>
            <a: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Simplified ideas</a:t>
            </a:r>
            <a:b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br>
            <a:r>
              <a:rPr lang="en-US" sz="1200" b="0" i="0" dirty="0">
                <a:solidFill>
                  <a:schemeClr val="tx2"/>
                </a:solidFill>
                <a:latin typeface="FS Albert Pro Light" panose="02000503040000020004" pitchFamily="2" charset="0"/>
              </a:rPr>
              <a:t>Icons should be clear, clean, light, friendly and modern. They must be easy to understand at a glance. </a:t>
            </a:r>
          </a:p>
          <a:p>
            <a:pPr marL="0" indent="0" algn="l">
              <a:spcBef>
                <a:spcPts val="600"/>
              </a:spcBef>
              <a:buNone/>
            </a:pPr>
            <a:r>
              <a:rPr lang="en-US" sz="1200" b="0" i="0" dirty="0">
                <a:solidFill>
                  <a:schemeClr val="tx2"/>
                </a:solidFill>
                <a:latin typeface="FS Albert Pro" panose="02000503040000020004" pitchFamily="2" charset="0"/>
                <a:ea typeface="Verdana" panose="020B0604030504040204" pitchFamily="34" charset="0"/>
                <a:cs typeface="Calibri" panose="020F0502020204030204" pitchFamily="34" charset="0"/>
              </a:rPr>
              <a:t>Be consistent to promote ease of understanding and uniformity.</a:t>
            </a:r>
            <a:br>
              <a:rPr lang="en-US" sz="1200" b="0" i="0" dirty="0">
                <a:solidFill>
                  <a:schemeClr val="tx2"/>
                </a:solidFill>
                <a:latin typeface="FS Albert Pro" panose="02000503040000020004" pitchFamily="2" charset="0"/>
                <a:ea typeface="Verdana" panose="020B0604030504040204" pitchFamily="34" charset="0"/>
                <a:cs typeface="Calibri" panose="020F0502020204030204" pitchFamily="34" charset="0"/>
              </a:rPr>
            </a:br>
            <a:r>
              <a:rPr lang="en-US" sz="1200" b="0" i="0" dirty="0">
                <a:solidFill>
                  <a:schemeClr val="tx2"/>
                </a:solidFill>
                <a:latin typeface="FS Albert Pro Light" panose="02000503040000020004" pitchFamily="2" charset="0"/>
                <a:ea typeface="Verdana" panose="020B0604030504040204" pitchFamily="34" charset="0"/>
                <a:cs typeface="Calibri" panose="020F0502020204030204" pitchFamily="34" charset="0"/>
              </a:rPr>
              <a:t>Do not use the same icon to convey more than one meaning. Don’t attempt to force a new meaning upon icons by either combining or embedding them within one another, because new combinations can take longer to understand.</a:t>
            </a:r>
          </a:p>
        </p:txBody>
      </p:sp>
      <p:sp>
        <p:nvSpPr>
          <p:cNvPr id="15" name="TextBox 14">
            <a:extLst>
              <a:ext uri="{FF2B5EF4-FFF2-40B4-BE49-F238E27FC236}">
                <a16:creationId xmlns:a16="http://schemas.microsoft.com/office/drawing/2014/main" id="{50A4CDEB-D816-6247-A1FD-936DCFB38626}"/>
              </a:ext>
            </a:extLst>
          </p:cNvPr>
          <p:cNvSpPr txBox="1"/>
          <p:nvPr userDrawn="1"/>
        </p:nvSpPr>
        <p:spPr>
          <a:xfrm>
            <a:off x="243018" y="3564898"/>
            <a:ext cx="5628808" cy="1200329"/>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Changing color</a:t>
            </a:r>
          </a:p>
          <a:p>
            <a:pPr marL="0" indent="0" algn="l">
              <a:buNone/>
            </a:pPr>
            <a:r>
              <a:rPr lang="en-US" sz="1200" b="0" i="0" dirty="0">
                <a:solidFill>
                  <a:schemeClr val="tx2"/>
                </a:solidFill>
                <a:latin typeface="FS Albert Pro Light" panose="02000503040000020004" pitchFamily="2" charset="0"/>
              </a:rPr>
              <a:t>Use bold icons to promote better readability and to help ensure that icons are clear and functional. Bold shapes are also easier to read at a glance and from a distance. This is especially important when conveying information quickly in a clinical setting. Bold icons are also well suited for digital interfaces and creating a clear contrast between interactive and static elements.</a:t>
            </a:r>
          </a:p>
        </p:txBody>
      </p:sp>
      <p:sp>
        <p:nvSpPr>
          <p:cNvPr id="16" name="TextBox 15">
            <a:extLst>
              <a:ext uri="{FF2B5EF4-FFF2-40B4-BE49-F238E27FC236}">
                <a16:creationId xmlns:a16="http://schemas.microsoft.com/office/drawing/2014/main" id="{CDD6F717-84E1-CD48-887C-4AAE82B62755}"/>
              </a:ext>
            </a:extLst>
          </p:cNvPr>
          <p:cNvSpPr txBox="1"/>
          <p:nvPr userDrawn="1"/>
        </p:nvSpPr>
        <p:spPr>
          <a:xfrm>
            <a:off x="243018" y="5561862"/>
            <a:ext cx="1291749" cy="116955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White backgrounds</a:t>
            </a:r>
          </a:p>
          <a:p>
            <a:pPr algn="l"/>
            <a:r>
              <a:rPr lang="en-US" sz="1000" b="0" i="0" dirty="0">
                <a:solidFill>
                  <a:schemeClr val="tx2"/>
                </a:solidFill>
                <a:latin typeface="FS Albert Pro Light" panose="02000503040000020004" pitchFamily="2" charset="0"/>
                <a:ea typeface="Verdana" panose="020B0604030504040204" pitchFamily="34" charset="0"/>
                <a:cs typeface="Calibri" panose="020F0502020204030204" pitchFamily="34" charset="0"/>
              </a:rPr>
              <a:t>When icons are placed on white or light-colored backgrounds, icons can use up to two colors.</a:t>
            </a:r>
          </a:p>
        </p:txBody>
      </p:sp>
      <p:grpSp>
        <p:nvGrpSpPr>
          <p:cNvPr id="24" name="Group 23">
            <a:extLst>
              <a:ext uri="{FF2B5EF4-FFF2-40B4-BE49-F238E27FC236}">
                <a16:creationId xmlns:a16="http://schemas.microsoft.com/office/drawing/2014/main" id="{0871F30C-90C5-0441-9785-1075B8974F99}"/>
              </a:ext>
            </a:extLst>
          </p:cNvPr>
          <p:cNvGrpSpPr/>
          <p:nvPr userDrawn="1"/>
        </p:nvGrpSpPr>
        <p:grpSpPr>
          <a:xfrm>
            <a:off x="1761393" y="4904131"/>
            <a:ext cx="652319" cy="572611"/>
            <a:chOff x="2664556" y="2809770"/>
            <a:chExt cx="1332806" cy="1150004"/>
          </a:xfrm>
          <a:solidFill>
            <a:schemeClr val="accent5"/>
          </a:solidFill>
        </p:grpSpPr>
        <p:sp>
          <p:nvSpPr>
            <p:cNvPr id="42" name="Freeform 41">
              <a:extLst>
                <a:ext uri="{FF2B5EF4-FFF2-40B4-BE49-F238E27FC236}">
                  <a16:creationId xmlns:a16="http://schemas.microsoft.com/office/drawing/2014/main" id="{203B7879-0896-F84F-AFF1-44C0692149BE}"/>
                </a:ext>
              </a:extLst>
            </p:cNvPr>
            <p:cNvSpPr/>
            <p:nvPr/>
          </p:nvSpPr>
          <p:spPr>
            <a:xfrm>
              <a:off x="2721439" y="2809770"/>
              <a:ext cx="1150004" cy="1150004"/>
            </a:xfrm>
            <a:custGeom>
              <a:avLst/>
              <a:gdLst>
                <a:gd name="connsiteX0" fmla="*/ 787003 w 1574006"/>
                <a:gd name="connsiteY0" fmla="*/ 1574006 h 1574006"/>
                <a:gd name="connsiteX1" fmla="*/ 1574006 w 1574006"/>
                <a:gd name="connsiteY1" fmla="*/ 524669 h 1574006"/>
                <a:gd name="connsiteX2" fmla="*/ 1136782 w 1574006"/>
                <a:gd name="connsiteY2" fmla="*/ 0 h 1574006"/>
                <a:gd name="connsiteX3" fmla="*/ 787003 w 1574006"/>
                <a:gd name="connsiteY3" fmla="*/ 262334 h 1574006"/>
                <a:gd name="connsiteX4" fmla="*/ 437224 w 1574006"/>
                <a:gd name="connsiteY4" fmla="*/ 0 h 1574006"/>
                <a:gd name="connsiteX5" fmla="*/ 0 w 1574006"/>
                <a:gd name="connsiteY5" fmla="*/ 524669 h 1574006"/>
                <a:gd name="connsiteX6" fmla="*/ 787003 w 1574006"/>
                <a:gd name="connsiteY6" fmla="*/ 1574006 h 157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4006" h="1574006">
                  <a:moveTo>
                    <a:pt x="787003" y="1574006"/>
                  </a:moveTo>
                  <a:cubicBezTo>
                    <a:pt x="961893" y="1311672"/>
                    <a:pt x="1574006" y="1049338"/>
                    <a:pt x="1574006" y="524669"/>
                  </a:cubicBezTo>
                  <a:cubicBezTo>
                    <a:pt x="1574006" y="262334"/>
                    <a:pt x="1399117" y="0"/>
                    <a:pt x="1136782" y="0"/>
                  </a:cubicBezTo>
                  <a:cubicBezTo>
                    <a:pt x="961893" y="0"/>
                    <a:pt x="830726" y="174890"/>
                    <a:pt x="787003" y="262334"/>
                  </a:cubicBezTo>
                  <a:cubicBezTo>
                    <a:pt x="743281" y="174890"/>
                    <a:pt x="612114" y="0"/>
                    <a:pt x="437224" y="0"/>
                  </a:cubicBezTo>
                  <a:cubicBezTo>
                    <a:pt x="174890" y="0"/>
                    <a:pt x="0" y="262334"/>
                    <a:pt x="0" y="524669"/>
                  </a:cubicBezTo>
                  <a:cubicBezTo>
                    <a:pt x="0" y="1049338"/>
                    <a:pt x="612114" y="1311672"/>
                    <a:pt x="787003" y="1574006"/>
                  </a:cubicBezTo>
                  <a:close/>
                </a:path>
              </a:pathLst>
            </a:custGeom>
            <a:grpFill/>
            <a:ln w="38100" cap="flat">
              <a:solidFill>
                <a:schemeClr val="accent5"/>
              </a:solidFill>
              <a:prstDash val="solid"/>
              <a:miter/>
            </a:ln>
          </p:spPr>
          <p:txBody>
            <a:bodyPr rtlCol="0" anchor="ctr"/>
            <a:lstStyle/>
            <a:p>
              <a:endParaRPr lang="en-US" dirty="0"/>
            </a:p>
          </p:txBody>
        </p:sp>
        <p:sp>
          <p:nvSpPr>
            <p:cNvPr id="43" name="Freeform 42">
              <a:extLst>
                <a:ext uri="{FF2B5EF4-FFF2-40B4-BE49-F238E27FC236}">
                  <a16:creationId xmlns:a16="http://schemas.microsoft.com/office/drawing/2014/main" id="{B83998E7-BC38-1B47-A063-5901EE943A26}"/>
                </a:ext>
              </a:extLst>
            </p:cNvPr>
            <p:cNvSpPr/>
            <p:nvPr/>
          </p:nvSpPr>
          <p:spPr>
            <a:xfrm>
              <a:off x="2664556" y="3168188"/>
              <a:ext cx="1332806" cy="351390"/>
            </a:xfrm>
            <a:custGeom>
              <a:avLst/>
              <a:gdLst>
                <a:gd name="connsiteX0" fmla="*/ 0 w 1661451"/>
                <a:gd name="connsiteY0" fmla="*/ 252715 h 480946"/>
                <a:gd name="connsiteX1" fmla="*/ 349779 w 1661451"/>
                <a:gd name="connsiteY1" fmla="*/ 252715 h 480946"/>
                <a:gd name="connsiteX2" fmla="*/ 480946 w 1661451"/>
                <a:gd name="connsiteY2" fmla="*/ 437224 h 480946"/>
                <a:gd name="connsiteX3" fmla="*/ 655836 w 1661451"/>
                <a:gd name="connsiteY3" fmla="*/ 87445 h 480946"/>
                <a:gd name="connsiteX4" fmla="*/ 830726 w 1661451"/>
                <a:gd name="connsiteY4" fmla="*/ 480946 h 480946"/>
                <a:gd name="connsiteX5" fmla="*/ 1005615 w 1661451"/>
                <a:gd name="connsiteY5" fmla="*/ 0 h 480946"/>
                <a:gd name="connsiteX6" fmla="*/ 1180505 w 1661451"/>
                <a:gd name="connsiteY6" fmla="*/ 437224 h 480946"/>
                <a:gd name="connsiteX7" fmla="*/ 1311672 w 1661451"/>
                <a:gd name="connsiteY7" fmla="*/ 252715 h 480946"/>
                <a:gd name="connsiteX8" fmla="*/ 1661451 w 1661451"/>
                <a:gd name="connsiteY8" fmla="*/ 252715 h 48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451" h="480946">
                  <a:moveTo>
                    <a:pt x="0" y="252715"/>
                  </a:moveTo>
                  <a:lnTo>
                    <a:pt x="349779" y="252715"/>
                  </a:lnTo>
                  <a:lnTo>
                    <a:pt x="480946" y="437224"/>
                  </a:lnTo>
                  <a:lnTo>
                    <a:pt x="655836" y="87445"/>
                  </a:lnTo>
                  <a:lnTo>
                    <a:pt x="830726" y="480946"/>
                  </a:lnTo>
                  <a:lnTo>
                    <a:pt x="1005615" y="0"/>
                  </a:lnTo>
                  <a:lnTo>
                    <a:pt x="1180505" y="437224"/>
                  </a:lnTo>
                  <a:lnTo>
                    <a:pt x="1311672" y="252715"/>
                  </a:lnTo>
                  <a:lnTo>
                    <a:pt x="1661451" y="252715"/>
                  </a:lnTo>
                </a:path>
              </a:pathLst>
            </a:custGeom>
            <a:grpFill/>
            <a:ln w="38100" cap="flat">
              <a:solidFill>
                <a:srgbClr val="FFFFFF"/>
              </a:solidFill>
              <a:prstDash val="solid"/>
              <a:miter/>
            </a:ln>
          </p:spPr>
          <p:txBody>
            <a:bodyPr rtlCol="0" anchor="ctr"/>
            <a:lstStyle/>
            <a:p>
              <a:endParaRPr lang="en-US" dirty="0"/>
            </a:p>
          </p:txBody>
        </p:sp>
      </p:grpSp>
      <p:sp>
        <p:nvSpPr>
          <p:cNvPr id="39" name="Freeform 38">
            <a:extLst>
              <a:ext uri="{FF2B5EF4-FFF2-40B4-BE49-F238E27FC236}">
                <a16:creationId xmlns:a16="http://schemas.microsoft.com/office/drawing/2014/main" id="{C53BDD75-8460-1746-8A19-467A5B321F53}"/>
              </a:ext>
            </a:extLst>
          </p:cNvPr>
          <p:cNvSpPr/>
          <p:nvPr/>
        </p:nvSpPr>
        <p:spPr>
          <a:xfrm>
            <a:off x="735957" y="5172459"/>
            <a:ext cx="36392" cy="382118"/>
          </a:xfrm>
          <a:custGeom>
            <a:avLst/>
            <a:gdLst>
              <a:gd name="connsiteX0" fmla="*/ 0 w 73088"/>
              <a:gd name="connsiteY0" fmla="*/ 0 h 767427"/>
              <a:gd name="connsiteX1" fmla="*/ 0 w 73088"/>
              <a:gd name="connsiteY1" fmla="*/ 767428 h 767427"/>
            </a:gdLst>
            <a:ahLst/>
            <a:cxnLst>
              <a:cxn ang="0">
                <a:pos x="connsiteX0" y="connsiteY0"/>
              </a:cxn>
              <a:cxn ang="0">
                <a:pos x="connsiteX1" y="connsiteY1"/>
              </a:cxn>
            </a:cxnLst>
            <a:rect l="l" t="t" r="r" b="b"/>
            <a:pathLst>
              <a:path w="73088" h="767427">
                <a:moveTo>
                  <a:pt x="0" y="0"/>
                </a:moveTo>
                <a:lnTo>
                  <a:pt x="0" y="767428"/>
                </a:lnTo>
              </a:path>
            </a:pathLst>
          </a:custGeom>
          <a:ln w="38100" cap="flat">
            <a:solidFill>
              <a:schemeClr val="accent5"/>
            </a:solidFill>
            <a:prstDash val="solid"/>
            <a:miter/>
          </a:ln>
        </p:spPr>
        <p:txBody>
          <a:bodyPr rtlCol="0" anchor="ctr"/>
          <a:lstStyle/>
          <a:p>
            <a:endParaRPr lang="en-US" dirty="0"/>
          </a:p>
        </p:txBody>
      </p:sp>
      <p:sp>
        <p:nvSpPr>
          <p:cNvPr id="40" name="Freeform 39">
            <a:extLst>
              <a:ext uri="{FF2B5EF4-FFF2-40B4-BE49-F238E27FC236}">
                <a16:creationId xmlns:a16="http://schemas.microsoft.com/office/drawing/2014/main" id="{CD51F485-94A3-9A48-8CBA-30EC1888A37C}"/>
              </a:ext>
            </a:extLst>
          </p:cNvPr>
          <p:cNvSpPr/>
          <p:nvPr/>
        </p:nvSpPr>
        <p:spPr>
          <a:xfrm>
            <a:off x="626781" y="5172459"/>
            <a:ext cx="218353" cy="109177"/>
          </a:xfrm>
          <a:custGeom>
            <a:avLst/>
            <a:gdLst>
              <a:gd name="connsiteX0" fmla="*/ 0 w 438530"/>
              <a:gd name="connsiteY0" fmla="*/ 219265 h 219265"/>
              <a:gd name="connsiteX1" fmla="*/ 219265 w 438530"/>
              <a:gd name="connsiteY1" fmla="*/ 0 h 219265"/>
              <a:gd name="connsiteX2" fmla="*/ 438530 w 438530"/>
              <a:gd name="connsiteY2" fmla="*/ 219265 h 219265"/>
            </a:gdLst>
            <a:ahLst/>
            <a:cxnLst>
              <a:cxn ang="0">
                <a:pos x="connsiteX0" y="connsiteY0"/>
              </a:cxn>
              <a:cxn ang="0">
                <a:pos x="connsiteX1" y="connsiteY1"/>
              </a:cxn>
              <a:cxn ang="0">
                <a:pos x="connsiteX2" y="connsiteY2"/>
              </a:cxn>
            </a:cxnLst>
            <a:rect l="l" t="t" r="r" b="b"/>
            <a:pathLst>
              <a:path w="438530" h="219265">
                <a:moveTo>
                  <a:pt x="0" y="219265"/>
                </a:moveTo>
                <a:lnTo>
                  <a:pt x="219265" y="0"/>
                </a:lnTo>
                <a:lnTo>
                  <a:pt x="438530" y="219265"/>
                </a:lnTo>
              </a:path>
            </a:pathLst>
          </a:custGeom>
          <a:noFill/>
          <a:ln w="38100" cap="sq">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7C48D324-5F1B-2E40-A1CD-25B4760BBD10}"/>
              </a:ext>
            </a:extLst>
          </p:cNvPr>
          <p:cNvSpPr/>
          <p:nvPr/>
        </p:nvSpPr>
        <p:spPr>
          <a:xfrm>
            <a:off x="335643" y="4917981"/>
            <a:ext cx="764236" cy="472831"/>
          </a:xfrm>
          <a:custGeom>
            <a:avLst/>
            <a:gdLst>
              <a:gd name="connsiteX0" fmla="*/ 1023237 w 1534855"/>
              <a:gd name="connsiteY0" fmla="*/ 949613 h 949612"/>
              <a:gd name="connsiteX1" fmla="*/ 1205958 w 1534855"/>
              <a:gd name="connsiteY1" fmla="*/ 949613 h 949612"/>
              <a:gd name="connsiteX2" fmla="*/ 1534856 w 1534855"/>
              <a:gd name="connsiteY2" fmla="*/ 620715 h 949612"/>
              <a:gd name="connsiteX3" fmla="*/ 1205958 w 1534855"/>
              <a:gd name="connsiteY3" fmla="*/ 291817 h 949612"/>
              <a:gd name="connsiteX4" fmla="*/ 584323 w 1534855"/>
              <a:gd name="connsiteY4" fmla="*/ 36943 h 949612"/>
              <a:gd name="connsiteX5" fmla="*/ 293815 w 1534855"/>
              <a:gd name="connsiteY5" fmla="*/ 441648 h 949612"/>
              <a:gd name="connsiteX6" fmla="*/ 255809 w 1534855"/>
              <a:gd name="connsiteY6" fmla="*/ 437994 h 949612"/>
              <a:gd name="connsiteX7" fmla="*/ 0 w 1534855"/>
              <a:gd name="connsiteY7" fmla="*/ 693803 h 949612"/>
              <a:gd name="connsiteX8" fmla="*/ 255809 w 1534855"/>
              <a:gd name="connsiteY8" fmla="*/ 949613 h 949612"/>
              <a:gd name="connsiteX9" fmla="*/ 584707 w 1534855"/>
              <a:gd name="connsiteY9" fmla="*/ 949613 h 9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855" h="949612">
                <a:moveTo>
                  <a:pt x="1023237" y="949613"/>
                </a:moveTo>
                <a:lnTo>
                  <a:pt x="1205958" y="949613"/>
                </a:lnTo>
                <a:cubicBezTo>
                  <a:pt x="1387605" y="949613"/>
                  <a:pt x="1534856" y="802362"/>
                  <a:pt x="1534856" y="620715"/>
                </a:cubicBezTo>
                <a:cubicBezTo>
                  <a:pt x="1534856" y="439070"/>
                  <a:pt x="1387605" y="291817"/>
                  <a:pt x="1205958" y="291817"/>
                </a:cubicBezTo>
                <a:cubicBezTo>
                  <a:pt x="1104680" y="49776"/>
                  <a:pt x="826366" y="-64335"/>
                  <a:pt x="584323" y="36943"/>
                </a:cubicBezTo>
                <a:cubicBezTo>
                  <a:pt x="418849" y="106184"/>
                  <a:pt x="306483" y="262721"/>
                  <a:pt x="293815" y="441648"/>
                </a:cubicBezTo>
                <a:cubicBezTo>
                  <a:pt x="281231" y="439671"/>
                  <a:pt x="268540" y="438452"/>
                  <a:pt x="255809" y="437994"/>
                </a:cubicBezTo>
                <a:cubicBezTo>
                  <a:pt x="114529" y="437994"/>
                  <a:pt x="0" y="552524"/>
                  <a:pt x="0" y="693803"/>
                </a:cubicBezTo>
                <a:cubicBezTo>
                  <a:pt x="0" y="835083"/>
                  <a:pt x="114529" y="949613"/>
                  <a:pt x="255809" y="949613"/>
                </a:cubicBezTo>
                <a:lnTo>
                  <a:pt x="584707" y="949613"/>
                </a:lnTo>
              </a:path>
            </a:pathLst>
          </a:custGeom>
          <a:noFill/>
          <a:ln w="38100" cap="sq">
            <a:solidFill>
              <a:schemeClr val="accent2"/>
            </a:solid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C603C0D1-EFE9-5043-832E-8B2F260E767A}"/>
              </a:ext>
            </a:extLst>
          </p:cNvPr>
          <p:cNvGrpSpPr/>
          <p:nvPr userDrawn="1"/>
        </p:nvGrpSpPr>
        <p:grpSpPr>
          <a:xfrm>
            <a:off x="4199126" y="4886983"/>
            <a:ext cx="672260" cy="672259"/>
            <a:chOff x="6981129" y="2783644"/>
            <a:chExt cx="1350134" cy="1350134"/>
          </a:xfrm>
        </p:grpSpPr>
        <p:sp>
          <p:nvSpPr>
            <p:cNvPr id="37" name="Oval 36">
              <a:extLst>
                <a:ext uri="{FF2B5EF4-FFF2-40B4-BE49-F238E27FC236}">
                  <a16:creationId xmlns:a16="http://schemas.microsoft.com/office/drawing/2014/main" id="{460270AC-4083-E144-BDEE-69A66E50FDD7}"/>
                </a:ext>
              </a:extLst>
            </p:cNvPr>
            <p:cNvSpPr/>
            <p:nvPr/>
          </p:nvSpPr>
          <p:spPr>
            <a:xfrm>
              <a:off x="6981129" y="2783644"/>
              <a:ext cx="1350134" cy="13501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75A22496-5747-8F4F-8360-B560CF3434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8690" y="2959122"/>
              <a:ext cx="1000651" cy="1000651"/>
            </a:xfrm>
            <a:prstGeom prst="rect">
              <a:avLst/>
            </a:prstGeom>
          </p:spPr>
        </p:pic>
      </p:grpSp>
      <p:grpSp>
        <p:nvGrpSpPr>
          <p:cNvPr id="28" name="Graphic 33">
            <a:extLst>
              <a:ext uri="{FF2B5EF4-FFF2-40B4-BE49-F238E27FC236}">
                <a16:creationId xmlns:a16="http://schemas.microsoft.com/office/drawing/2014/main" id="{8E597E16-D278-F640-8A62-7F5803F258CB}"/>
              </a:ext>
            </a:extLst>
          </p:cNvPr>
          <p:cNvGrpSpPr/>
          <p:nvPr userDrawn="1"/>
        </p:nvGrpSpPr>
        <p:grpSpPr>
          <a:xfrm>
            <a:off x="2918141" y="4837283"/>
            <a:ext cx="638356" cy="724579"/>
            <a:chOff x="4750412" y="3064958"/>
            <a:chExt cx="1432710" cy="1626223"/>
          </a:xfrm>
          <a:solidFill>
            <a:srgbClr val="000000"/>
          </a:solidFill>
        </p:grpSpPr>
        <p:sp>
          <p:nvSpPr>
            <p:cNvPr id="29" name="Freeform 28">
              <a:extLst>
                <a:ext uri="{FF2B5EF4-FFF2-40B4-BE49-F238E27FC236}">
                  <a16:creationId xmlns:a16="http://schemas.microsoft.com/office/drawing/2014/main" id="{4186FC39-9750-144E-B359-B74CAA418B34}"/>
                </a:ext>
              </a:extLst>
            </p:cNvPr>
            <p:cNvSpPr/>
            <p:nvPr/>
          </p:nvSpPr>
          <p:spPr>
            <a:xfrm>
              <a:off x="5466768" y="4122002"/>
              <a:ext cx="716354" cy="569179"/>
            </a:xfrm>
            <a:custGeom>
              <a:avLst/>
              <a:gdLst>
                <a:gd name="connsiteX0" fmla="*/ 643173 w 716353"/>
                <a:gd name="connsiteY0" fmla="*/ 349639 h 569179"/>
                <a:gd name="connsiteX1" fmla="*/ 384603 w 716353"/>
                <a:gd name="connsiteY1" fmla="*/ 75620 h 569179"/>
                <a:gd name="connsiteX2" fmla="*/ 325246 w 716353"/>
                <a:gd name="connsiteY2" fmla="*/ 52039 h 569179"/>
                <a:gd name="connsiteX3" fmla="*/ 325246 w 716353"/>
                <a:gd name="connsiteY3" fmla="*/ 96761 h 569179"/>
                <a:gd name="connsiteX4" fmla="*/ 376472 w 716353"/>
                <a:gd name="connsiteY4" fmla="*/ 121967 h 569179"/>
                <a:gd name="connsiteX5" fmla="*/ 487869 w 716353"/>
                <a:gd name="connsiteY5" fmla="*/ 304105 h 569179"/>
                <a:gd name="connsiteX6" fmla="*/ 487869 w 716353"/>
                <a:gd name="connsiteY6" fmla="*/ 487869 h 569179"/>
                <a:gd name="connsiteX7" fmla="*/ 365901 w 716353"/>
                <a:gd name="connsiteY7" fmla="*/ 487869 h 569179"/>
                <a:gd name="connsiteX8" fmla="*/ 365901 w 716353"/>
                <a:gd name="connsiteY8" fmla="*/ 406557 h 569179"/>
                <a:gd name="connsiteX9" fmla="*/ 406557 w 716353"/>
                <a:gd name="connsiteY9" fmla="*/ 406557 h 569179"/>
                <a:gd name="connsiteX10" fmla="*/ 406557 w 716353"/>
                <a:gd name="connsiteY10" fmla="*/ 304105 h 569179"/>
                <a:gd name="connsiteX11" fmla="*/ 339069 w 716353"/>
                <a:gd name="connsiteY11" fmla="*/ 194334 h 569179"/>
                <a:gd name="connsiteX12" fmla="*/ 284590 w 716353"/>
                <a:gd name="connsiteY12" fmla="*/ 167501 h 569179"/>
                <a:gd name="connsiteX13" fmla="*/ 230111 w 716353"/>
                <a:gd name="connsiteY13" fmla="*/ 194334 h 569179"/>
                <a:gd name="connsiteX14" fmla="*/ 162623 w 716353"/>
                <a:gd name="connsiteY14" fmla="*/ 304105 h 569179"/>
                <a:gd name="connsiteX15" fmla="*/ 162623 w 716353"/>
                <a:gd name="connsiteY15" fmla="*/ 406557 h 569179"/>
                <a:gd name="connsiteX16" fmla="*/ 203279 w 716353"/>
                <a:gd name="connsiteY16" fmla="*/ 406557 h 569179"/>
                <a:gd name="connsiteX17" fmla="*/ 203279 w 716353"/>
                <a:gd name="connsiteY17" fmla="*/ 487869 h 569179"/>
                <a:gd name="connsiteX18" fmla="*/ 81311 w 716353"/>
                <a:gd name="connsiteY18" fmla="*/ 487869 h 569179"/>
                <a:gd name="connsiteX19" fmla="*/ 81311 w 716353"/>
                <a:gd name="connsiteY19" fmla="*/ 304105 h 569179"/>
                <a:gd name="connsiteX20" fmla="*/ 193521 w 716353"/>
                <a:gd name="connsiteY20" fmla="*/ 121967 h 569179"/>
                <a:gd name="connsiteX21" fmla="*/ 243121 w 716353"/>
                <a:gd name="connsiteY21" fmla="*/ 96761 h 569179"/>
                <a:gd name="connsiteX22" fmla="*/ 243121 w 716353"/>
                <a:gd name="connsiteY22" fmla="*/ 19515 h 569179"/>
                <a:gd name="connsiteX23" fmla="*/ 197587 w 716353"/>
                <a:gd name="connsiteY23" fmla="*/ 0 h 569179"/>
                <a:gd name="connsiteX24" fmla="*/ 189456 w 716353"/>
                <a:gd name="connsiteY24" fmla="*/ 7318 h 569179"/>
                <a:gd name="connsiteX25" fmla="*/ 0 w 716353"/>
                <a:gd name="connsiteY25" fmla="*/ 81311 h 569179"/>
                <a:gd name="connsiteX26" fmla="*/ 0 w 716353"/>
                <a:gd name="connsiteY26" fmla="*/ 569180 h 569179"/>
                <a:gd name="connsiteX27" fmla="*/ 716354 w 716353"/>
                <a:gd name="connsiteY27" fmla="*/ 569180 h 56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6353" h="569179">
                  <a:moveTo>
                    <a:pt x="643173" y="349639"/>
                  </a:moveTo>
                  <a:cubicBezTo>
                    <a:pt x="601542" y="224680"/>
                    <a:pt x="506936" y="124423"/>
                    <a:pt x="384603" y="75620"/>
                  </a:cubicBezTo>
                  <a:lnTo>
                    <a:pt x="325246" y="52039"/>
                  </a:lnTo>
                  <a:lnTo>
                    <a:pt x="325246" y="96761"/>
                  </a:lnTo>
                  <a:lnTo>
                    <a:pt x="376472" y="121967"/>
                  </a:lnTo>
                  <a:cubicBezTo>
                    <a:pt x="445196" y="156581"/>
                    <a:pt x="488364" y="227160"/>
                    <a:pt x="487869" y="304105"/>
                  </a:cubicBezTo>
                  <a:lnTo>
                    <a:pt x="487869" y="487869"/>
                  </a:lnTo>
                  <a:lnTo>
                    <a:pt x="365901" y="487869"/>
                  </a:lnTo>
                  <a:lnTo>
                    <a:pt x="365901" y="406557"/>
                  </a:lnTo>
                  <a:lnTo>
                    <a:pt x="406557" y="406557"/>
                  </a:lnTo>
                  <a:lnTo>
                    <a:pt x="406557" y="304105"/>
                  </a:lnTo>
                  <a:cubicBezTo>
                    <a:pt x="406801" y="257643"/>
                    <a:pt x="380635" y="215085"/>
                    <a:pt x="339069" y="194334"/>
                  </a:cubicBezTo>
                  <a:lnTo>
                    <a:pt x="284590" y="167501"/>
                  </a:lnTo>
                  <a:lnTo>
                    <a:pt x="230111" y="194334"/>
                  </a:lnTo>
                  <a:cubicBezTo>
                    <a:pt x="188545" y="215085"/>
                    <a:pt x="162379" y="257643"/>
                    <a:pt x="162623" y="304105"/>
                  </a:cubicBezTo>
                  <a:lnTo>
                    <a:pt x="162623" y="406557"/>
                  </a:lnTo>
                  <a:lnTo>
                    <a:pt x="203279" y="406557"/>
                  </a:lnTo>
                  <a:lnTo>
                    <a:pt x="203279" y="487869"/>
                  </a:lnTo>
                  <a:lnTo>
                    <a:pt x="81311" y="487869"/>
                  </a:lnTo>
                  <a:lnTo>
                    <a:pt x="81311" y="304105"/>
                  </a:lnTo>
                  <a:cubicBezTo>
                    <a:pt x="80970" y="226973"/>
                    <a:pt x="124480" y="156354"/>
                    <a:pt x="193521" y="121967"/>
                  </a:cubicBezTo>
                  <a:lnTo>
                    <a:pt x="243121" y="96761"/>
                  </a:lnTo>
                  <a:lnTo>
                    <a:pt x="243121" y="19515"/>
                  </a:lnTo>
                  <a:lnTo>
                    <a:pt x="197587" y="0"/>
                  </a:lnTo>
                  <a:lnTo>
                    <a:pt x="189456" y="7318"/>
                  </a:lnTo>
                  <a:cubicBezTo>
                    <a:pt x="137489" y="54349"/>
                    <a:pt x="70082" y="80677"/>
                    <a:pt x="0" y="81311"/>
                  </a:cubicBezTo>
                  <a:lnTo>
                    <a:pt x="0" y="569180"/>
                  </a:lnTo>
                  <a:lnTo>
                    <a:pt x="716354" y="569180"/>
                  </a:lnTo>
                  <a:close/>
                </a:path>
              </a:pathLst>
            </a:custGeom>
            <a:solidFill>
              <a:schemeClr val="accent3"/>
            </a:solidFill>
            <a:ln w="80963"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E0B400D4-6EA0-9642-9CDB-A0B081CE8DCE}"/>
                </a:ext>
              </a:extLst>
            </p:cNvPr>
            <p:cNvSpPr/>
            <p:nvPr/>
          </p:nvSpPr>
          <p:spPr>
            <a:xfrm>
              <a:off x="4750412" y="4122002"/>
              <a:ext cx="635044" cy="569179"/>
            </a:xfrm>
            <a:custGeom>
              <a:avLst/>
              <a:gdLst>
                <a:gd name="connsiteX0" fmla="*/ 518767 w 635042"/>
                <a:gd name="connsiteY0" fmla="*/ 0 h 569179"/>
                <a:gd name="connsiteX1" fmla="*/ 472419 w 635042"/>
                <a:gd name="connsiteY1" fmla="*/ 19515 h 569179"/>
                <a:gd name="connsiteX2" fmla="*/ 472419 w 635042"/>
                <a:gd name="connsiteY2" fmla="*/ 168315 h 569179"/>
                <a:gd name="connsiteX3" fmla="*/ 589223 w 635042"/>
                <a:gd name="connsiteY3" fmla="*/ 366430 h 569179"/>
                <a:gd name="connsiteX4" fmla="*/ 391108 w 635042"/>
                <a:gd name="connsiteY4" fmla="*/ 483234 h 569179"/>
                <a:gd name="connsiteX5" fmla="*/ 274305 w 635042"/>
                <a:gd name="connsiteY5" fmla="*/ 285119 h 569179"/>
                <a:gd name="connsiteX6" fmla="*/ 391108 w 635042"/>
                <a:gd name="connsiteY6" fmla="*/ 168315 h 569179"/>
                <a:gd name="connsiteX7" fmla="*/ 391108 w 635042"/>
                <a:gd name="connsiteY7" fmla="*/ 52039 h 569179"/>
                <a:gd name="connsiteX8" fmla="*/ 331751 w 635042"/>
                <a:gd name="connsiteY8" fmla="*/ 75620 h 569179"/>
                <a:gd name="connsiteX9" fmla="*/ 73180 w 635042"/>
                <a:gd name="connsiteY9" fmla="*/ 349639 h 569179"/>
                <a:gd name="connsiteX10" fmla="*/ 0 w 635042"/>
                <a:gd name="connsiteY10" fmla="*/ 569180 h 569179"/>
                <a:gd name="connsiteX11" fmla="*/ 635042 w 635042"/>
                <a:gd name="connsiteY11" fmla="*/ 569180 h 569179"/>
                <a:gd name="connsiteX12" fmla="*/ 635042 w 635042"/>
                <a:gd name="connsiteY12" fmla="*/ 67488 h 569179"/>
                <a:gd name="connsiteX13" fmla="*/ 526898 w 635042"/>
                <a:gd name="connsiteY13" fmla="*/ 8131 h 56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5042" h="569179">
                  <a:moveTo>
                    <a:pt x="518767" y="0"/>
                  </a:moveTo>
                  <a:lnTo>
                    <a:pt x="472419" y="19515"/>
                  </a:lnTo>
                  <a:lnTo>
                    <a:pt x="472419" y="168315"/>
                  </a:lnTo>
                  <a:cubicBezTo>
                    <a:pt x="559382" y="190765"/>
                    <a:pt x="611673" y="279467"/>
                    <a:pt x="589223" y="366430"/>
                  </a:cubicBezTo>
                  <a:cubicBezTo>
                    <a:pt x="566765" y="453392"/>
                    <a:pt x="478070" y="505684"/>
                    <a:pt x="391108" y="483234"/>
                  </a:cubicBezTo>
                  <a:cubicBezTo>
                    <a:pt x="304146" y="460776"/>
                    <a:pt x="251852" y="372081"/>
                    <a:pt x="274305" y="285119"/>
                  </a:cubicBezTo>
                  <a:cubicBezTo>
                    <a:pt x="289095" y="227835"/>
                    <a:pt x="333826" y="183105"/>
                    <a:pt x="391108" y="168315"/>
                  </a:cubicBezTo>
                  <a:lnTo>
                    <a:pt x="391108" y="52039"/>
                  </a:lnTo>
                  <a:lnTo>
                    <a:pt x="331751" y="75620"/>
                  </a:lnTo>
                  <a:cubicBezTo>
                    <a:pt x="209413" y="124423"/>
                    <a:pt x="114813" y="224680"/>
                    <a:pt x="73180" y="349639"/>
                  </a:cubicBezTo>
                  <a:lnTo>
                    <a:pt x="0" y="569180"/>
                  </a:lnTo>
                  <a:lnTo>
                    <a:pt x="635042" y="569180"/>
                  </a:lnTo>
                  <a:lnTo>
                    <a:pt x="635042" y="67488"/>
                  </a:lnTo>
                  <a:cubicBezTo>
                    <a:pt x="595216" y="55544"/>
                    <a:pt x="558366" y="35314"/>
                    <a:pt x="526898" y="8131"/>
                  </a:cubicBezTo>
                  <a:close/>
                </a:path>
              </a:pathLst>
            </a:custGeom>
            <a:solidFill>
              <a:schemeClr val="accent3"/>
            </a:solidFill>
            <a:ln w="80963"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338BD76-E7DF-644B-836A-2198AB116888}"/>
                </a:ext>
              </a:extLst>
            </p:cNvPr>
            <p:cNvSpPr/>
            <p:nvPr/>
          </p:nvSpPr>
          <p:spPr>
            <a:xfrm>
              <a:off x="5100864" y="4365939"/>
              <a:ext cx="162623" cy="162622"/>
            </a:xfrm>
            <a:custGeom>
              <a:avLst/>
              <a:gdLst>
                <a:gd name="connsiteX0" fmla="*/ 162623 w 162622"/>
                <a:gd name="connsiteY0" fmla="*/ 81311 h 162622"/>
                <a:gd name="connsiteX1" fmla="*/ 81311 w 162622"/>
                <a:gd name="connsiteY1" fmla="*/ 162623 h 162622"/>
                <a:gd name="connsiteX2" fmla="*/ 0 w 162622"/>
                <a:gd name="connsiteY2" fmla="*/ 81311 h 162622"/>
                <a:gd name="connsiteX3" fmla="*/ 81311 w 162622"/>
                <a:gd name="connsiteY3" fmla="*/ 0 h 162622"/>
                <a:gd name="connsiteX4" fmla="*/ 162623 w 162622"/>
                <a:gd name="connsiteY4" fmla="*/ 81311 h 16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22" h="162622">
                  <a:moveTo>
                    <a:pt x="162623" y="81311"/>
                  </a:moveTo>
                  <a:cubicBezTo>
                    <a:pt x="162623" y="126218"/>
                    <a:pt x="126219" y="162623"/>
                    <a:pt x="81311" y="162623"/>
                  </a:cubicBezTo>
                  <a:cubicBezTo>
                    <a:pt x="36404" y="162623"/>
                    <a:pt x="0" y="126218"/>
                    <a:pt x="0" y="81311"/>
                  </a:cubicBezTo>
                  <a:cubicBezTo>
                    <a:pt x="0" y="36404"/>
                    <a:pt x="36404" y="0"/>
                    <a:pt x="81311" y="0"/>
                  </a:cubicBezTo>
                  <a:cubicBezTo>
                    <a:pt x="126219" y="0"/>
                    <a:pt x="162623" y="36404"/>
                    <a:pt x="162623" y="81311"/>
                  </a:cubicBezTo>
                  <a:close/>
                </a:path>
              </a:pathLst>
            </a:custGeom>
            <a:solidFill>
              <a:schemeClr val="accent3"/>
            </a:solidFill>
            <a:ln w="80963"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F15BE72-A354-A44E-BF5A-5D8DAD6ACCBD}"/>
                </a:ext>
              </a:extLst>
            </p:cNvPr>
            <p:cNvSpPr/>
            <p:nvPr/>
          </p:nvSpPr>
          <p:spPr>
            <a:xfrm>
              <a:off x="5141521" y="3385324"/>
              <a:ext cx="650492" cy="736478"/>
            </a:xfrm>
            <a:custGeom>
              <a:avLst/>
              <a:gdLst>
                <a:gd name="connsiteX0" fmla="*/ 0 w 650491"/>
                <a:gd name="connsiteY0" fmla="*/ 234177 h 736478"/>
                <a:gd name="connsiteX1" fmla="*/ 0 w 650491"/>
                <a:gd name="connsiteY1" fmla="*/ 315488 h 736478"/>
                <a:gd name="connsiteX2" fmla="*/ 150426 w 650491"/>
                <a:gd name="connsiteY2" fmla="*/ 649678 h 736478"/>
                <a:gd name="connsiteX3" fmla="*/ 190269 w 650491"/>
                <a:gd name="connsiteY3" fmla="*/ 684642 h 736478"/>
                <a:gd name="connsiteX4" fmla="*/ 460223 w 650491"/>
                <a:gd name="connsiteY4" fmla="*/ 684642 h 736478"/>
                <a:gd name="connsiteX5" fmla="*/ 500065 w 650491"/>
                <a:gd name="connsiteY5" fmla="*/ 649678 h 736478"/>
                <a:gd name="connsiteX6" fmla="*/ 650491 w 650491"/>
                <a:gd name="connsiteY6" fmla="*/ 314675 h 736478"/>
                <a:gd name="connsiteX7" fmla="*/ 650491 w 650491"/>
                <a:gd name="connsiteY7" fmla="*/ 233364 h 736478"/>
                <a:gd name="connsiteX8" fmla="*/ 325246 w 650491"/>
                <a:gd name="connsiteY8" fmla="*/ 0 h 736478"/>
                <a:gd name="connsiteX9" fmla="*/ 0 w 650491"/>
                <a:gd name="connsiteY9" fmla="*/ 234177 h 73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491" h="736478">
                  <a:moveTo>
                    <a:pt x="0" y="234177"/>
                  </a:moveTo>
                  <a:lnTo>
                    <a:pt x="0" y="315488"/>
                  </a:lnTo>
                  <a:cubicBezTo>
                    <a:pt x="-5" y="443277"/>
                    <a:pt x="54761" y="564952"/>
                    <a:pt x="150426" y="649678"/>
                  </a:cubicBezTo>
                  <a:lnTo>
                    <a:pt x="190269" y="684642"/>
                  </a:lnTo>
                  <a:cubicBezTo>
                    <a:pt x="266986" y="753757"/>
                    <a:pt x="383505" y="753757"/>
                    <a:pt x="460223" y="684642"/>
                  </a:cubicBezTo>
                  <a:lnTo>
                    <a:pt x="500065" y="649678"/>
                  </a:lnTo>
                  <a:cubicBezTo>
                    <a:pt x="595769" y="564635"/>
                    <a:pt x="650516" y="442708"/>
                    <a:pt x="650491" y="314675"/>
                  </a:cubicBezTo>
                  <a:lnTo>
                    <a:pt x="650491" y="233364"/>
                  </a:lnTo>
                  <a:cubicBezTo>
                    <a:pt x="515449" y="201721"/>
                    <a:pt x="398475" y="117793"/>
                    <a:pt x="325246" y="0"/>
                  </a:cubicBezTo>
                  <a:cubicBezTo>
                    <a:pt x="251911" y="117854"/>
                    <a:pt x="135029" y="202008"/>
                    <a:pt x="0" y="234177"/>
                  </a:cubicBezTo>
                  <a:close/>
                </a:path>
              </a:pathLst>
            </a:custGeom>
            <a:solidFill>
              <a:srgbClr val="9A643C"/>
            </a:solidFill>
            <a:ln w="80963"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0BC397AD-69C9-BA40-944E-BF1C38401986}"/>
                </a:ext>
              </a:extLst>
            </p:cNvPr>
            <p:cNvSpPr/>
            <p:nvPr/>
          </p:nvSpPr>
          <p:spPr>
            <a:xfrm>
              <a:off x="4978897" y="3064958"/>
              <a:ext cx="487869" cy="487868"/>
            </a:xfrm>
            <a:custGeom>
              <a:avLst/>
              <a:gdLst>
                <a:gd name="connsiteX0" fmla="*/ 487869 w 487868"/>
                <a:gd name="connsiteY0" fmla="*/ 40656 h 487868"/>
                <a:gd name="connsiteX1" fmla="*/ 487869 w 487868"/>
                <a:gd name="connsiteY1" fmla="*/ 0 h 487868"/>
                <a:gd name="connsiteX2" fmla="*/ 0 w 487868"/>
                <a:gd name="connsiteY2" fmla="*/ 487869 h 487868"/>
                <a:gd name="connsiteX3" fmla="*/ 40656 w 487868"/>
                <a:gd name="connsiteY3" fmla="*/ 487869 h 487868"/>
                <a:gd name="connsiteX4" fmla="*/ 487869 w 487868"/>
                <a:gd name="connsiteY4" fmla="*/ 40656 h 487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868" h="487868">
                  <a:moveTo>
                    <a:pt x="487869" y="40656"/>
                  </a:moveTo>
                  <a:lnTo>
                    <a:pt x="487869" y="0"/>
                  </a:lnTo>
                  <a:cubicBezTo>
                    <a:pt x="218426" y="0"/>
                    <a:pt x="0" y="218426"/>
                    <a:pt x="0" y="487869"/>
                  </a:cubicBezTo>
                  <a:lnTo>
                    <a:pt x="40656" y="487869"/>
                  </a:lnTo>
                  <a:cubicBezTo>
                    <a:pt x="287459" y="487421"/>
                    <a:pt x="487421" y="287459"/>
                    <a:pt x="487869" y="40656"/>
                  </a:cubicBezTo>
                  <a:close/>
                </a:path>
              </a:pathLst>
            </a:custGeom>
            <a:solidFill>
              <a:srgbClr val="584438"/>
            </a:solidFill>
            <a:ln w="80963"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278A1A6-69F4-2744-816C-8070C8231F7E}"/>
                </a:ext>
              </a:extLst>
            </p:cNvPr>
            <p:cNvSpPr/>
            <p:nvPr/>
          </p:nvSpPr>
          <p:spPr>
            <a:xfrm>
              <a:off x="5729403" y="3634138"/>
              <a:ext cx="225233" cy="524458"/>
            </a:xfrm>
            <a:custGeom>
              <a:avLst/>
              <a:gdLst>
                <a:gd name="connsiteX0" fmla="*/ 143921 w 225232"/>
                <a:gd name="connsiteY0" fmla="*/ 0 h 524458"/>
                <a:gd name="connsiteX1" fmla="*/ 143921 w 225232"/>
                <a:gd name="connsiteY1" fmla="*/ 68302 h 524458"/>
                <a:gd name="connsiteX2" fmla="*/ 0 w 225232"/>
                <a:gd name="connsiteY2" fmla="*/ 429324 h 524458"/>
                <a:gd name="connsiteX3" fmla="*/ 152052 w 225232"/>
                <a:gd name="connsiteY3" fmla="*/ 487869 h 524458"/>
                <a:gd name="connsiteX4" fmla="*/ 225233 w 225232"/>
                <a:gd name="connsiteY4" fmla="*/ 524459 h 524458"/>
                <a:gd name="connsiteX5" fmla="*/ 225233 w 225232"/>
                <a:gd name="connsiteY5" fmla="*/ 0 h 524458"/>
                <a:gd name="connsiteX6" fmla="*/ 184577 w 225232"/>
                <a:gd name="connsiteY6" fmla="*/ 0 h 524458"/>
                <a:gd name="connsiteX7" fmla="*/ 143921 w 225232"/>
                <a:gd name="connsiteY7" fmla="*/ 0 h 52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32" h="524458">
                  <a:moveTo>
                    <a:pt x="143921" y="0"/>
                  </a:moveTo>
                  <a:lnTo>
                    <a:pt x="143921" y="68302"/>
                  </a:lnTo>
                  <a:cubicBezTo>
                    <a:pt x="143791" y="202604"/>
                    <a:pt x="92297" y="331767"/>
                    <a:pt x="0" y="429324"/>
                  </a:cubicBezTo>
                  <a:lnTo>
                    <a:pt x="152052" y="487869"/>
                  </a:lnTo>
                  <a:cubicBezTo>
                    <a:pt x="177308" y="498260"/>
                    <a:pt x="201766" y="510489"/>
                    <a:pt x="225233" y="524459"/>
                  </a:cubicBezTo>
                  <a:lnTo>
                    <a:pt x="225233" y="0"/>
                  </a:lnTo>
                  <a:lnTo>
                    <a:pt x="184577" y="0"/>
                  </a:lnTo>
                  <a:cubicBezTo>
                    <a:pt x="170754" y="0"/>
                    <a:pt x="157744" y="0"/>
                    <a:pt x="143921" y="0"/>
                  </a:cubicBezTo>
                  <a:close/>
                </a:path>
              </a:pathLst>
            </a:custGeom>
            <a:solidFill>
              <a:srgbClr val="584438"/>
            </a:solidFill>
            <a:ln w="80963"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0BA791FF-876B-6540-AA3C-34262116DDAD}"/>
                </a:ext>
              </a:extLst>
            </p:cNvPr>
            <p:cNvSpPr/>
            <p:nvPr/>
          </p:nvSpPr>
          <p:spPr>
            <a:xfrm>
              <a:off x="5510676" y="3072274"/>
              <a:ext cx="443961" cy="480551"/>
            </a:xfrm>
            <a:custGeom>
              <a:avLst/>
              <a:gdLst>
                <a:gd name="connsiteX0" fmla="*/ 403305 w 443960"/>
                <a:gd name="connsiteY0" fmla="*/ 480550 h 480551"/>
                <a:gd name="connsiteX1" fmla="*/ 443960 w 443960"/>
                <a:gd name="connsiteY1" fmla="*/ 480550 h 480551"/>
                <a:gd name="connsiteX2" fmla="*/ 37403 w 443960"/>
                <a:gd name="connsiteY2" fmla="*/ 0 h 480551"/>
                <a:gd name="connsiteX3" fmla="*/ 37403 w 443960"/>
                <a:gd name="connsiteY3" fmla="*/ 33338 h 480551"/>
                <a:gd name="connsiteX4" fmla="*/ 0 w 443960"/>
                <a:gd name="connsiteY4" fmla="*/ 227672 h 480551"/>
                <a:gd name="connsiteX5" fmla="*/ 4066 w 443960"/>
                <a:gd name="connsiteY5" fmla="*/ 235803 h 480551"/>
                <a:gd name="connsiteX6" fmla="*/ 403305 w 443960"/>
                <a:gd name="connsiteY6" fmla="*/ 480550 h 48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960" h="480551">
                  <a:moveTo>
                    <a:pt x="403305" y="480550"/>
                  </a:moveTo>
                  <a:lnTo>
                    <a:pt x="443960" y="480550"/>
                  </a:lnTo>
                  <a:cubicBezTo>
                    <a:pt x="443716" y="242672"/>
                    <a:pt x="271954" y="39647"/>
                    <a:pt x="37403" y="0"/>
                  </a:cubicBezTo>
                  <a:lnTo>
                    <a:pt x="37403" y="33338"/>
                  </a:lnTo>
                  <a:cubicBezTo>
                    <a:pt x="37167" y="99882"/>
                    <a:pt x="24483" y="165794"/>
                    <a:pt x="0" y="227672"/>
                  </a:cubicBezTo>
                  <a:lnTo>
                    <a:pt x="4066" y="235803"/>
                  </a:lnTo>
                  <a:cubicBezTo>
                    <a:pt x="80238" y="386242"/>
                    <a:pt x="234681" y="480921"/>
                    <a:pt x="403305" y="480550"/>
                  </a:cubicBezTo>
                  <a:close/>
                </a:path>
              </a:pathLst>
            </a:custGeom>
            <a:solidFill>
              <a:srgbClr val="584438"/>
            </a:solidFill>
            <a:ln w="80963" cap="flat">
              <a:noFill/>
              <a:prstDash val="solid"/>
              <a:miter/>
            </a:ln>
          </p:spPr>
          <p:txBody>
            <a:bodyPr rtlCol="0" anchor="ctr"/>
            <a:lstStyle/>
            <a:p>
              <a:endParaRPr lang="en-US" dirty="0"/>
            </a:p>
          </p:txBody>
        </p:sp>
        <p:sp>
          <p:nvSpPr>
            <p:cNvPr id="36" name="Freeform 35">
              <a:extLst>
                <a:ext uri="{FF2B5EF4-FFF2-40B4-BE49-F238E27FC236}">
                  <a16:creationId xmlns:a16="http://schemas.microsoft.com/office/drawing/2014/main" id="{FB97FA44-F6E6-AE4F-9884-7A1C82F9D34C}"/>
                </a:ext>
              </a:extLst>
            </p:cNvPr>
            <p:cNvSpPr/>
            <p:nvPr/>
          </p:nvSpPr>
          <p:spPr>
            <a:xfrm>
              <a:off x="4978887" y="3634139"/>
              <a:ext cx="225233" cy="524458"/>
            </a:xfrm>
            <a:custGeom>
              <a:avLst/>
              <a:gdLst>
                <a:gd name="connsiteX0" fmla="*/ 225233 w 225232"/>
                <a:gd name="connsiteY0" fmla="*/ 426885 h 524458"/>
                <a:gd name="connsiteX1" fmla="*/ 81311 w 225232"/>
                <a:gd name="connsiteY1" fmla="*/ 65862 h 524458"/>
                <a:gd name="connsiteX2" fmla="*/ 81311 w 225232"/>
                <a:gd name="connsiteY2" fmla="*/ 0 h 524458"/>
                <a:gd name="connsiteX3" fmla="*/ 40656 w 225232"/>
                <a:gd name="connsiteY3" fmla="*/ 0 h 524458"/>
                <a:gd name="connsiteX4" fmla="*/ 0 w 225232"/>
                <a:gd name="connsiteY4" fmla="*/ 0 h 524458"/>
                <a:gd name="connsiteX5" fmla="*/ 0 w 225232"/>
                <a:gd name="connsiteY5" fmla="*/ 524459 h 524458"/>
                <a:gd name="connsiteX6" fmla="*/ 73180 w 225232"/>
                <a:gd name="connsiteY6" fmla="*/ 487869 h 52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232" h="524458">
                  <a:moveTo>
                    <a:pt x="225233" y="426885"/>
                  </a:moveTo>
                  <a:cubicBezTo>
                    <a:pt x="132795" y="329417"/>
                    <a:pt x="81280" y="200197"/>
                    <a:pt x="81311" y="65862"/>
                  </a:cubicBezTo>
                  <a:lnTo>
                    <a:pt x="81311" y="0"/>
                  </a:lnTo>
                  <a:cubicBezTo>
                    <a:pt x="67771" y="809"/>
                    <a:pt x="54196" y="809"/>
                    <a:pt x="40656" y="0"/>
                  </a:cubicBezTo>
                  <a:lnTo>
                    <a:pt x="0" y="0"/>
                  </a:lnTo>
                  <a:lnTo>
                    <a:pt x="0" y="524459"/>
                  </a:lnTo>
                  <a:cubicBezTo>
                    <a:pt x="23466" y="510489"/>
                    <a:pt x="47925" y="498260"/>
                    <a:pt x="73180" y="487869"/>
                  </a:cubicBezTo>
                  <a:close/>
                </a:path>
              </a:pathLst>
            </a:custGeom>
            <a:solidFill>
              <a:srgbClr val="584438"/>
            </a:solidFill>
            <a:ln w="80963" cap="flat">
              <a:noFill/>
              <a:prstDash val="solid"/>
              <a:miter/>
            </a:ln>
          </p:spPr>
          <p:txBody>
            <a:bodyPr rtlCol="0" anchor="ctr"/>
            <a:lstStyle/>
            <a:p>
              <a:endParaRPr lang="en-US"/>
            </a:p>
          </p:txBody>
        </p:sp>
      </p:grpSp>
      <p:sp>
        <p:nvSpPr>
          <p:cNvPr id="44" name="TextBox 43">
            <a:extLst>
              <a:ext uri="{FF2B5EF4-FFF2-40B4-BE49-F238E27FC236}">
                <a16:creationId xmlns:a16="http://schemas.microsoft.com/office/drawing/2014/main" id="{8508CE5B-01B9-CA43-900B-C4EAEF9AFE1E}"/>
              </a:ext>
            </a:extLst>
          </p:cNvPr>
          <p:cNvSpPr txBox="1"/>
          <p:nvPr userDrawn="1"/>
        </p:nvSpPr>
        <p:spPr>
          <a:xfrm>
            <a:off x="1610411" y="5561862"/>
            <a:ext cx="1269728" cy="1169551"/>
          </a:xfrm>
          <a:prstGeom prst="rect">
            <a:avLst/>
          </a:prstGeom>
          <a:noFill/>
        </p:spPr>
        <p:txBody>
          <a:bodyPr wrap="square" rtlCol="0">
            <a:spAutoFit/>
          </a:bodyPr>
          <a:lstStyle/>
          <a:p>
            <a:pPr algn="l"/>
            <a:r>
              <a:rPr kumimoji="0" lang="en-US" sz="1000" b="0" i="0" u="none" strike="noStrike" cap="none" spc="0" normalizeH="0" baseline="0" dirty="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Bold icons</a:t>
            </a:r>
          </a:p>
          <a:p>
            <a:pPr algn="l"/>
            <a:r>
              <a:rPr lang="en-US" sz="1000" b="0" i="0" dirty="0">
                <a:solidFill>
                  <a:schemeClr val="tx2"/>
                </a:solidFill>
                <a:latin typeface="FS Albert Pro Light" panose="02000503040000020004" pitchFamily="2" charset="0"/>
                <a:ea typeface="Verdana" panose="020B0604030504040204" pitchFamily="34" charset="0"/>
                <a:cs typeface="Calibri" panose="020F0502020204030204" pitchFamily="34" charset="0"/>
              </a:rPr>
              <a:t>For solid icons, use only one color for the icon background. Keep all foreground elements white for accessibility.</a:t>
            </a:r>
          </a:p>
        </p:txBody>
      </p:sp>
      <p:sp>
        <p:nvSpPr>
          <p:cNvPr id="45" name="TextBox 44">
            <a:extLst>
              <a:ext uri="{FF2B5EF4-FFF2-40B4-BE49-F238E27FC236}">
                <a16:creationId xmlns:a16="http://schemas.microsoft.com/office/drawing/2014/main" id="{70238ED6-CD2E-C943-8155-31A008190D48}"/>
              </a:ext>
            </a:extLst>
          </p:cNvPr>
          <p:cNvSpPr txBox="1"/>
          <p:nvPr userDrawn="1"/>
        </p:nvSpPr>
        <p:spPr>
          <a:xfrm>
            <a:off x="2859474" y="5561862"/>
            <a:ext cx="1291749" cy="861774"/>
          </a:xfrm>
          <a:prstGeom prst="rect">
            <a:avLst/>
          </a:prstGeom>
          <a:noFill/>
        </p:spPr>
        <p:txBody>
          <a:bodyPr wrap="square" rtlCol="0">
            <a:spAutoFit/>
          </a:bodyPr>
          <a:lstStyle/>
          <a:p>
            <a:pPr algn="l"/>
            <a:r>
              <a:rPr lang="en-US" sz="1000" b="0" i="0" dirty="0">
                <a:solidFill>
                  <a:schemeClr val="tx2"/>
                </a:solidFill>
                <a:latin typeface="FS Albert Pro" panose="02000503040000020004" pitchFamily="2" charset="0"/>
                <a:ea typeface="Verdana" panose="020B0604030504040204" pitchFamily="34" charset="0"/>
                <a:cs typeface="Calibri" panose="020F0502020204030204" pitchFamily="34" charset="0"/>
              </a:rPr>
              <a:t>Skin tones</a:t>
            </a:r>
          </a:p>
          <a:p>
            <a:pPr algn="l"/>
            <a:r>
              <a:rPr lang="en-US" sz="1000" b="0" i="0" dirty="0">
                <a:solidFill>
                  <a:schemeClr val="tx2"/>
                </a:solidFill>
                <a:latin typeface="FS Albert Pro Light" panose="02000503040000020004" pitchFamily="2" charset="0"/>
                <a:ea typeface="Verdana" panose="020B0604030504040204" pitchFamily="34" charset="0"/>
                <a:cs typeface="Calibri" panose="020F0502020204030204" pitchFamily="34" charset="0"/>
              </a:rPr>
              <a:t>If </a:t>
            </a:r>
            <a:r>
              <a:rPr lang="en-US" sz="1000" b="0" i="0" dirty="0">
                <a:solidFill>
                  <a:schemeClr val="tx2"/>
                </a:solidFill>
                <a:latin typeface="FS Albert Pro Light" panose="02000503040000020004" pitchFamily="2" charset="0"/>
                <a:ea typeface="Verdana" panose="020B0604030504040204" pitchFamily="34" charset="0"/>
                <a:cs typeface="Calibri" panose="020F0502020204030204" pitchFamily="34" charset="0"/>
                <a:hlinkClick r:id="rId5"/>
              </a:rPr>
              <a:t>skin tones </a:t>
            </a:r>
            <a:r>
              <a:rPr lang="en-US" sz="1000" b="0" i="0" dirty="0">
                <a:solidFill>
                  <a:schemeClr val="tx2"/>
                </a:solidFill>
                <a:latin typeface="FS Albert Pro Light" panose="02000503040000020004" pitchFamily="2" charset="0"/>
                <a:ea typeface="Verdana" panose="020B0604030504040204" pitchFamily="34" charset="0"/>
                <a:cs typeface="Calibri" panose="020F0502020204030204" pitchFamily="34" charset="0"/>
              </a:rPr>
              <a:t>are needed, please use the values shown in the Design System.</a:t>
            </a:r>
          </a:p>
        </p:txBody>
      </p:sp>
      <p:sp>
        <p:nvSpPr>
          <p:cNvPr id="46" name="TextBox 45">
            <a:extLst>
              <a:ext uri="{FF2B5EF4-FFF2-40B4-BE49-F238E27FC236}">
                <a16:creationId xmlns:a16="http://schemas.microsoft.com/office/drawing/2014/main" id="{FAB7542A-19E6-9D4B-932B-BAFBA294632C}"/>
              </a:ext>
            </a:extLst>
          </p:cNvPr>
          <p:cNvSpPr txBox="1"/>
          <p:nvPr userDrawn="1"/>
        </p:nvSpPr>
        <p:spPr>
          <a:xfrm>
            <a:off x="4125501" y="5561862"/>
            <a:ext cx="1381597" cy="861774"/>
          </a:xfrm>
          <a:prstGeom prst="rect">
            <a:avLst/>
          </a:prstGeom>
          <a:noFill/>
        </p:spPr>
        <p:txBody>
          <a:bodyPr wrap="square" rtlCol="0">
            <a:spAutoFit/>
          </a:bodyPr>
          <a:lstStyle/>
          <a:p>
            <a:pPr algn="l"/>
            <a:r>
              <a:rPr kumimoji="0" lang="en-US" sz="1000" b="0" i="0" u="none" strike="noStrike" cap="none" spc="0" normalizeH="0" baseline="0" dirty="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Dark backgrounds</a:t>
            </a:r>
          </a:p>
          <a:p>
            <a:pPr algn="l"/>
            <a:r>
              <a:rPr lang="en-US" sz="1000" b="0" i="0" dirty="0">
                <a:solidFill>
                  <a:schemeClr val="tx2"/>
                </a:solidFill>
                <a:latin typeface="FS Albert Pro Light" panose="02000503040000020004" pitchFamily="2" charset="0"/>
                <a:ea typeface="Verdana" panose="020B0604030504040204" pitchFamily="34" charset="0"/>
                <a:cs typeface="Calibri" panose="020F0502020204030204" pitchFamily="34" charset="0"/>
              </a:rPr>
              <a:t>On dark background colors or photographs, only use bold, solid white icons.</a:t>
            </a:r>
          </a:p>
        </p:txBody>
      </p:sp>
      <p:grpSp>
        <p:nvGrpSpPr>
          <p:cNvPr id="47" name="Group 46">
            <a:extLst>
              <a:ext uri="{FF2B5EF4-FFF2-40B4-BE49-F238E27FC236}">
                <a16:creationId xmlns:a16="http://schemas.microsoft.com/office/drawing/2014/main" id="{C3CDA48F-816B-0645-81C8-EF39F18ABE10}"/>
              </a:ext>
            </a:extLst>
          </p:cNvPr>
          <p:cNvGrpSpPr>
            <a:grpSpLocks noChangeAspect="1"/>
          </p:cNvGrpSpPr>
          <p:nvPr userDrawn="1"/>
        </p:nvGrpSpPr>
        <p:grpSpPr>
          <a:xfrm>
            <a:off x="340119" y="2695335"/>
            <a:ext cx="505015" cy="647050"/>
            <a:chOff x="636664" y="5516758"/>
            <a:chExt cx="1013974" cy="1299154"/>
          </a:xfrm>
        </p:grpSpPr>
        <p:sp>
          <p:nvSpPr>
            <p:cNvPr id="48" name="Freeform 47">
              <a:extLst>
                <a:ext uri="{FF2B5EF4-FFF2-40B4-BE49-F238E27FC236}">
                  <a16:creationId xmlns:a16="http://schemas.microsoft.com/office/drawing/2014/main" id="{6F65077E-9328-5F49-A2B4-31CC7EB8DE45}"/>
                </a:ext>
              </a:extLst>
            </p:cNvPr>
            <p:cNvSpPr/>
            <p:nvPr userDrawn="1"/>
          </p:nvSpPr>
          <p:spPr>
            <a:xfrm>
              <a:off x="636664" y="5516758"/>
              <a:ext cx="1013974" cy="1299154"/>
            </a:xfrm>
            <a:custGeom>
              <a:avLst/>
              <a:gdLst>
                <a:gd name="connsiteX0" fmla="*/ 923525 w 1257566"/>
                <a:gd name="connsiteY0" fmla="*/ 117897 h 1611256"/>
                <a:gd name="connsiteX1" fmla="*/ 628783 w 1257566"/>
                <a:gd name="connsiteY1" fmla="*/ 0 h 1611256"/>
                <a:gd name="connsiteX2" fmla="*/ 334041 w 1257566"/>
                <a:gd name="connsiteY2" fmla="*/ 117897 h 1611256"/>
                <a:gd name="connsiteX3" fmla="*/ 0 w 1257566"/>
                <a:gd name="connsiteY3" fmla="*/ 0 h 1611256"/>
                <a:gd name="connsiteX4" fmla="*/ 0 w 1257566"/>
                <a:gd name="connsiteY4" fmla="*/ 908591 h 1611256"/>
                <a:gd name="connsiteX5" fmla="*/ 347403 w 1257566"/>
                <a:gd name="connsiteY5" fmla="*/ 1470566 h 1611256"/>
                <a:gd name="connsiteX6" fmla="*/ 628783 w 1257566"/>
                <a:gd name="connsiteY6" fmla="*/ 1611257 h 1611256"/>
                <a:gd name="connsiteX7" fmla="*/ 910163 w 1257566"/>
                <a:gd name="connsiteY7" fmla="*/ 1470566 h 1611256"/>
                <a:gd name="connsiteX8" fmla="*/ 1257566 w 1257566"/>
                <a:gd name="connsiteY8" fmla="*/ 908591 h 1611256"/>
                <a:gd name="connsiteX9" fmla="*/ 1257566 w 1257566"/>
                <a:gd name="connsiteY9" fmla="*/ 0 h 1611256"/>
                <a:gd name="connsiteX10" fmla="*/ 923525 w 1257566"/>
                <a:gd name="connsiteY10" fmla="*/ 117897 h 161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7566" h="1611256">
                  <a:moveTo>
                    <a:pt x="923525" y="117897"/>
                  </a:moveTo>
                  <a:cubicBezTo>
                    <a:pt x="812338" y="126257"/>
                    <a:pt x="703532" y="82735"/>
                    <a:pt x="628783" y="0"/>
                  </a:cubicBezTo>
                  <a:cubicBezTo>
                    <a:pt x="554034" y="82735"/>
                    <a:pt x="445228" y="126257"/>
                    <a:pt x="334041" y="117897"/>
                  </a:cubicBezTo>
                  <a:cubicBezTo>
                    <a:pt x="211763" y="122441"/>
                    <a:pt x="92336" y="80291"/>
                    <a:pt x="0" y="0"/>
                  </a:cubicBezTo>
                  <a:lnTo>
                    <a:pt x="0" y="908591"/>
                  </a:lnTo>
                  <a:cubicBezTo>
                    <a:pt x="127" y="1146563"/>
                    <a:pt x="134588" y="1364074"/>
                    <a:pt x="347403" y="1470566"/>
                  </a:cubicBezTo>
                  <a:lnTo>
                    <a:pt x="628783" y="1611257"/>
                  </a:lnTo>
                  <a:lnTo>
                    <a:pt x="910163" y="1470566"/>
                  </a:lnTo>
                  <a:cubicBezTo>
                    <a:pt x="1122978" y="1364074"/>
                    <a:pt x="1257439" y="1146563"/>
                    <a:pt x="1257566" y="908591"/>
                  </a:cubicBezTo>
                  <a:lnTo>
                    <a:pt x="1257566" y="0"/>
                  </a:lnTo>
                  <a:cubicBezTo>
                    <a:pt x="1168011" y="84948"/>
                    <a:pt x="1046562" y="127813"/>
                    <a:pt x="923525" y="117897"/>
                  </a:cubicBezTo>
                  <a:close/>
                </a:path>
              </a:pathLst>
            </a:custGeom>
            <a:solidFill>
              <a:schemeClr val="accent2"/>
            </a:solidFill>
            <a:ln w="25400" cap="sq">
              <a:solidFill>
                <a:schemeClr val="accent2"/>
              </a:solid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9246659-87B6-5C48-BC3D-FFC3D7CBBFE8}"/>
                </a:ext>
              </a:extLst>
            </p:cNvPr>
            <p:cNvSpPr/>
            <p:nvPr userDrawn="1"/>
          </p:nvSpPr>
          <p:spPr>
            <a:xfrm>
              <a:off x="1175338" y="5659982"/>
              <a:ext cx="380240" cy="1033620"/>
            </a:xfrm>
            <a:custGeom>
              <a:avLst/>
              <a:gdLst>
                <a:gd name="connsiteX0" fmla="*/ 255443 w 471587"/>
                <a:gd name="connsiteY0" fmla="*/ 58162 h 1281931"/>
                <a:gd name="connsiteX1" fmla="*/ 0 w 471587"/>
                <a:gd name="connsiteY1" fmla="*/ 0 h 1281931"/>
                <a:gd name="connsiteX2" fmla="*/ 0 w 471587"/>
                <a:gd name="connsiteY2" fmla="*/ 1281931 h 1281931"/>
                <a:gd name="connsiteX3" fmla="*/ 189421 w 471587"/>
                <a:gd name="connsiteY3" fmla="*/ 1187614 h 1281931"/>
                <a:gd name="connsiteX4" fmla="*/ 471587 w 471587"/>
                <a:gd name="connsiteY4" fmla="*/ 730960 h 1281931"/>
                <a:gd name="connsiteX5" fmla="*/ 471587 w 471587"/>
                <a:gd name="connsiteY5" fmla="*/ 29867 h 1281931"/>
                <a:gd name="connsiteX6" fmla="*/ 255443 w 471587"/>
                <a:gd name="connsiteY6" fmla="*/ 58162 h 128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587" h="1281931">
                  <a:moveTo>
                    <a:pt x="255443" y="58162"/>
                  </a:moveTo>
                  <a:cubicBezTo>
                    <a:pt x="166554" y="62782"/>
                    <a:pt x="78126" y="42648"/>
                    <a:pt x="0" y="0"/>
                  </a:cubicBezTo>
                  <a:lnTo>
                    <a:pt x="0" y="1281931"/>
                  </a:lnTo>
                  <a:lnTo>
                    <a:pt x="189421" y="1187614"/>
                  </a:lnTo>
                  <a:cubicBezTo>
                    <a:pt x="362569" y="1101337"/>
                    <a:pt x="471890" y="924413"/>
                    <a:pt x="471587" y="730960"/>
                  </a:cubicBezTo>
                  <a:lnTo>
                    <a:pt x="471587" y="29867"/>
                  </a:lnTo>
                  <a:cubicBezTo>
                    <a:pt x="401548" y="50945"/>
                    <a:pt x="328548" y="60501"/>
                    <a:pt x="255443" y="58162"/>
                  </a:cubicBezTo>
                  <a:close/>
                </a:path>
              </a:pathLst>
            </a:custGeom>
            <a:solidFill>
              <a:srgbClr val="FFFFFF"/>
            </a:solidFill>
            <a:ln w="78581" cap="flat">
              <a:noFill/>
              <a:prstDash val="solid"/>
              <a:miter/>
            </a:ln>
          </p:spPr>
          <p:txBody>
            <a:bodyPr rtlCol="0" anchor="ctr"/>
            <a:lstStyle/>
            <a:p>
              <a:endParaRPr lang="en-US"/>
            </a:p>
          </p:txBody>
        </p:sp>
      </p:grpSp>
      <p:sp>
        <p:nvSpPr>
          <p:cNvPr id="50" name="TextBox 49">
            <a:extLst>
              <a:ext uri="{FF2B5EF4-FFF2-40B4-BE49-F238E27FC236}">
                <a16:creationId xmlns:a16="http://schemas.microsoft.com/office/drawing/2014/main" id="{35631C1C-1256-6647-B65F-282706995586}"/>
              </a:ext>
            </a:extLst>
          </p:cNvPr>
          <p:cNvSpPr txBox="1"/>
          <p:nvPr userDrawn="1"/>
        </p:nvSpPr>
        <p:spPr>
          <a:xfrm>
            <a:off x="1011450" y="2755152"/>
            <a:ext cx="3604238" cy="415498"/>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000" b="0" i="0" dirty="0">
                <a:solidFill>
                  <a:schemeClr val="tx2"/>
                </a:solidFill>
                <a:latin typeface="FS Albert Pro Light" panose="02000503040000020004" pitchFamily="2" charset="0"/>
                <a:ea typeface="Verdana" panose="020B0604030504040204" pitchFamily="34" charset="0"/>
                <a:cs typeface="Calibri" panose="020F0502020204030204" pitchFamily="34" charset="0"/>
              </a:rPr>
              <a:t>As an example, do not use this icon to represent </a:t>
            </a:r>
            <a:r>
              <a:rPr kumimoji="0" lang="en-US" sz="1000" b="0" i="0" u="none" strike="noStrike" cap="none" spc="0" normalizeH="0" baseline="0" dirty="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security</a:t>
            </a:r>
            <a:r>
              <a:rPr lang="en-US" sz="1000" b="0" i="0" dirty="0">
                <a:solidFill>
                  <a:schemeClr val="tx2"/>
                </a:solidFill>
                <a:latin typeface="FS Albert Pro Light" panose="02000503040000020004" pitchFamily="2" charset="0"/>
                <a:ea typeface="Verdana" panose="020B0604030504040204" pitchFamily="34" charset="0"/>
                <a:cs typeface="Calibri" panose="020F0502020204030204" pitchFamily="34" charset="0"/>
              </a:rPr>
              <a:t> in one place in your communication and </a:t>
            </a:r>
            <a:r>
              <a:rPr lang="en-US" sz="1000" b="0" i="0" dirty="0">
                <a:solidFill>
                  <a:schemeClr val="tx2"/>
                </a:solidFill>
                <a:latin typeface="FS Albert Pro" panose="02000503040000020004" pitchFamily="2" charset="0"/>
                <a:ea typeface="Verdana" panose="020B0604030504040204" pitchFamily="34" charset="0"/>
                <a:cs typeface="Calibri" panose="020F0502020204030204" pitchFamily="34" charset="0"/>
              </a:rPr>
              <a:t>alerts</a:t>
            </a:r>
            <a:r>
              <a:rPr lang="en-US" sz="1000" b="0" i="0" dirty="0">
                <a:solidFill>
                  <a:schemeClr val="tx2"/>
                </a:solidFill>
                <a:latin typeface="FS Albert Pro Light" panose="02000503040000020004" pitchFamily="2" charset="0"/>
                <a:ea typeface="Verdana" panose="020B0604030504040204" pitchFamily="34" charset="0"/>
                <a:cs typeface="Calibri" panose="020F0502020204030204" pitchFamily="34" charset="0"/>
              </a:rPr>
              <a:t> in another.</a:t>
            </a:r>
          </a:p>
        </p:txBody>
      </p:sp>
      <p:sp>
        <p:nvSpPr>
          <p:cNvPr id="51" name="TextBox 50">
            <a:extLst>
              <a:ext uri="{FF2B5EF4-FFF2-40B4-BE49-F238E27FC236}">
                <a16:creationId xmlns:a16="http://schemas.microsoft.com/office/drawing/2014/main" id="{7B1493A4-4DAD-6447-ABD3-B239B8AF163C}"/>
              </a:ext>
            </a:extLst>
          </p:cNvPr>
          <p:cNvSpPr txBox="1"/>
          <p:nvPr userDrawn="1"/>
        </p:nvSpPr>
        <p:spPr>
          <a:xfrm>
            <a:off x="6456680" y="2715933"/>
            <a:ext cx="3604238" cy="553998"/>
          </a:xfrm>
          <a:prstGeom prst="rect">
            <a:avLst/>
          </a:prstGeom>
          <a:noFill/>
        </p:spPr>
        <p:txBody>
          <a:bodyPr wrap="square" rtlCol="0">
            <a:spAutoFit/>
          </a:bodyPr>
          <a:lstStyle/>
          <a:p>
            <a:pPr marL="230188" marR="0" indent="-220663" algn="l" defTabSz="2438338"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To customize an icon:</a:t>
            </a:r>
          </a:p>
          <a:p>
            <a:pPr marL="230188" marR="0" indent="-220663" algn="l" defTabSz="2438338" rtl="0" fontAlgn="auto" latinLnBrk="0" hangingPunct="0">
              <a:lnSpc>
                <a:spcPct val="100000"/>
              </a:lnSpc>
              <a:spcBef>
                <a:spcPts val="0"/>
              </a:spcBef>
              <a:spcAft>
                <a:spcPts val="0"/>
              </a:spcAft>
              <a:buClrTx/>
              <a:buSzTx/>
              <a:buFont typeface="+mj-lt"/>
              <a:buAutoNum type="arabicPeriod"/>
              <a:tabLst/>
            </a:pPr>
            <a:r>
              <a:rPr kumimoji="0" lang="en-US" sz="10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Click “Convert to Shape.”</a:t>
            </a:r>
          </a:p>
          <a:p>
            <a:pPr marL="230188" marR="0" indent="-220663" algn="l" defTabSz="2438338" rtl="0" fontAlgn="auto" latinLnBrk="0" hangingPunct="0">
              <a:lnSpc>
                <a:spcPct val="100000"/>
              </a:lnSpc>
              <a:spcBef>
                <a:spcPts val="0"/>
              </a:spcBef>
              <a:spcAft>
                <a:spcPts val="0"/>
              </a:spcAft>
              <a:buClrTx/>
              <a:buSzTx/>
              <a:buFont typeface="+mj-lt"/>
              <a:buAutoNum type="arabicPeriod"/>
              <a:tabLst/>
            </a:pPr>
            <a:r>
              <a:rPr kumimoji="0" lang="en-US" sz="100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Ungroup the shapes to customize each individual part.</a:t>
            </a:r>
          </a:p>
        </p:txBody>
      </p:sp>
      <p:sp>
        <p:nvSpPr>
          <p:cNvPr id="52" name="TextBox 51">
            <a:extLst>
              <a:ext uri="{FF2B5EF4-FFF2-40B4-BE49-F238E27FC236}">
                <a16:creationId xmlns:a16="http://schemas.microsoft.com/office/drawing/2014/main" id="{4BDB5675-0695-894A-B01F-6173209D2AD9}"/>
              </a:ext>
            </a:extLst>
          </p:cNvPr>
          <p:cNvSpPr txBox="1"/>
          <p:nvPr userDrawn="1"/>
        </p:nvSpPr>
        <p:spPr>
          <a:xfrm>
            <a:off x="6479774" y="3564898"/>
            <a:ext cx="5469207" cy="64633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Changing line widths</a:t>
            </a:r>
          </a:p>
          <a:p>
            <a:pPr marL="0" indent="0" algn="l">
              <a:buNone/>
            </a:pPr>
            <a:r>
              <a:rPr lang="en-US" sz="1200" b="0" i="0" dirty="0">
                <a:solidFill>
                  <a:schemeClr val="tx2"/>
                </a:solidFill>
                <a:latin typeface="FS Albert Pro Light" panose="02000503040000020004" pitchFamily="2" charset="0"/>
              </a:rPr>
              <a:t>When icons are scaled large, decrease the line width to maintain a light appearance. </a:t>
            </a:r>
          </a:p>
          <a:p>
            <a:pPr marL="0" indent="0" algn="l">
              <a:buNone/>
            </a:pPr>
            <a:r>
              <a:rPr lang="en-US" sz="1200" b="0" i="0" dirty="0">
                <a:solidFill>
                  <a:schemeClr val="tx2"/>
                </a:solidFill>
                <a:latin typeface="FS Albert Pro Light" panose="02000503040000020004" pitchFamily="2" charset="0"/>
              </a:rPr>
              <a:t>Keep the line width of all icons within a single slide at a consistent thickness.</a:t>
            </a:r>
          </a:p>
        </p:txBody>
      </p:sp>
      <p:pic>
        <p:nvPicPr>
          <p:cNvPr id="66" name="Graphic 65">
            <a:extLst>
              <a:ext uri="{FF2B5EF4-FFF2-40B4-BE49-F238E27FC236}">
                <a16:creationId xmlns:a16="http://schemas.microsoft.com/office/drawing/2014/main" id="{845EA53D-FDF5-BE40-AB4C-6D8DF4EF200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44882" y="5746969"/>
            <a:ext cx="487209" cy="487209"/>
          </a:xfrm>
          <a:prstGeom prst="rect">
            <a:avLst/>
          </a:prstGeom>
        </p:spPr>
      </p:pic>
      <p:pic>
        <p:nvPicPr>
          <p:cNvPr id="74" name="Graphic 73">
            <a:extLst>
              <a:ext uri="{FF2B5EF4-FFF2-40B4-BE49-F238E27FC236}">
                <a16:creationId xmlns:a16="http://schemas.microsoft.com/office/drawing/2014/main" id="{EF3A7C69-DE70-A94B-8EC6-16BC04B8FF4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607149" y="4256782"/>
            <a:ext cx="2214585" cy="2214585"/>
          </a:xfrm>
          <a:prstGeom prst="rect">
            <a:avLst/>
          </a:prstGeom>
        </p:spPr>
      </p:pic>
      <p:sp>
        <p:nvSpPr>
          <p:cNvPr id="75" name="Rectangle 74">
            <a:extLst>
              <a:ext uri="{FF2B5EF4-FFF2-40B4-BE49-F238E27FC236}">
                <a16:creationId xmlns:a16="http://schemas.microsoft.com/office/drawing/2014/main" id="{A9E15979-8869-2949-8F2B-5255DA58B8C9}"/>
              </a:ext>
            </a:extLst>
          </p:cNvPr>
          <p:cNvSpPr/>
          <p:nvPr userDrawn="1"/>
        </p:nvSpPr>
        <p:spPr>
          <a:xfrm>
            <a:off x="9755039" y="4593002"/>
            <a:ext cx="914327" cy="1693534"/>
          </a:xfrm>
          <a:prstGeom prst="rect">
            <a:avLst/>
          </a:prstGeom>
          <a:solidFill>
            <a:schemeClr val="bg1">
              <a:lumMod val="95000"/>
            </a:schemeClr>
          </a:solid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6" name="Graphic 75">
            <a:extLst>
              <a:ext uri="{FF2B5EF4-FFF2-40B4-BE49-F238E27FC236}">
                <a16:creationId xmlns:a16="http://schemas.microsoft.com/office/drawing/2014/main" id="{80242E87-D709-F34F-9933-763C4C5DB420}"/>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t="11478" r="52036"/>
          <a:stretch/>
        </p:blipFill>
        <p:spPr>
          <a:xfrm>
            <a:off x="9607150" y="4510978"/>
            <a:ext cx="1062216" cy="1960388"/>
          </a:xfrm>
          <a:prstGeom prst="rect">
            <a:avLst/>
          </a:prstGeom>
        </p:spPr>
      </p:pic>
      <p:pic>
        <p:nvPicPr>
          <p:cNvPr id="68" name="Graphic 67">
            <a:extLst>
              <a:ext uri="{FF2B5EF4-FFF2-40B4-BE49-F238E27FC236}">
                <a16:creationId xmlns:a16="http://schemas.microsoft.com/office/drawing/2014/main" id="{50D3BC22-9406-C644-8A70-8CD1F2CD734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492145" y="5525602"/>
            <a:ext cx="738195" cy="738195"/>
          </a:xfrm>
          <a:prstGeom prst="rect">
            <a:avLst/>
          </a:prstGeom>
        </p:spPr>
      </p:pic>
      <p:pic>
        <p:nvPicPr>
          <p:cNvPr id="71" name="Graphic 70">
            <a:extLst>
              <a:ext uri="{FF2B5EF4-FFF2-40B4-BE49-F238E27FC236}">
                <a16:creationId xmlns:a16="http://schemas.microsoft.com/office/drawing/2014/main" id="{49922298-3272-7F41-AD8A-D7DA9BDB924E}"/>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272169" y="4891960"/>
            <a:ext cx="1476390" cy="1476390"/>
          </a:xfrm>
          <a:prstGeom prst="rect">
            <a:avLst/>
          </a:prstGeom>
        </p:spPr>
      </p:pic>
      <p:sp>
        <p:nvSpPr>
          <p:cNvPr id="72" name="Rectangle 71">
            <a:extLst>
              <a:ext uri="{FF2B5EF4-FFF2-40B4-BE49-F238E27FC236}">
                <a16:creationId xmlns:a16="http://schemas.microsoft.com/office/drawing/2014/main" id="{DA74A28B-989A-7E46-BD65-FBCFB29E1D41}"/>
              </a:ext>
            </a:extLst>
          </p:cNvPr>
          <p:cNvSpPr/>
          <p:nvPr userDrawn="1"/>
        </p:nvSpPr>
        <p:spPr>
          <a:xfrm>
            <a:off x="8348174" y="5078042"/>
            <a:ext cx="666445" cy="1168299"/>
          </a:xfrm>
          <a:prstGeom prst="rect">
            <a:avLst/>
          </a:prstGeom>
          <a:solidFill>
            <a:schemeClr val="bg1">
              <a:lumMod val="95000"/>
            </a:schemeClr>
          </a:solid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4FD22D0A-DA03-3D47-9126-13FE37FEBF19}"/>
              </a:ext>
            </a:extLst>
          </p:cNvPr>
          <p:cNvPicPr>
            <a:picLocks noChangeAspect="1"/>
          </p:cNvPicPr>
          <p:nvPr userDrawn="1"/>
        </p:nvPicPr>
        <p:blipFill rotWithShape="1">
          <a:blip r:embed="rId16">
            <a:extLst>
              <a:ext uri="{96DAC541-7B7A-43D3-8B79-37D633B846F1}">
                <asvg:svgBlip xmlns:asvg="http://schemas.microsoft.com/office/drawing/2016/SVG/main" r:embed="rId17"/>
              </a:ext>
            </a:extLst>
          </a:blip>
          <a:srcRect l="-5669" r="49713"/>
          <a:stretch/>
        </p:blipFill>
        <p:spPr>
          <a:xfrm>
            <a:off x="8188484" y="4891960"/>
            <a:ext cx="826136" cy="1476390"/>
          </a:xfrm>
          <a:prstGeom prst="rect">
            <a:avLst/>
          </a:prstGeom>
        </p:spPr>
      </p:pic>
      <p:pic>
        <p:nvPicPr>
          <p:cNvPr id="70" name="Graphic 69">
            <a:extLst>
              <a:ext uri="{FF2B5EF4-FFF2-40B4-BE49-F238E27FC236}">
                <a16:creationId xmlns:a16="http://schemas.microsoft.com/office/drawing/2014/main" id="{CF3B0475-0367-344F-BC19-8788EC30FEF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607020" y="5965145"/>
            <a:ext cx="243605" cy="243605"/>
          </a:xfrm>
          <a:prstGeom prst="rect">
            <a:avLst/>
          </a:prstGeom>
        </p:spPr>
      </p:pic>
      <p:grpSp>
        <p:nvGrpSpPr>
          <p:cNvPr id="94" name="Group 93">
            <a:extLst>
              <a:ext uri="{FF2B5EF4-FFF2-40B4-BE49-F238E27FC236}">
                <a16:creationId xmlns:a16="http://schemas.microsoft.com/office/drawing/2014/main" id="{D7DE2720-6E7E-AA4D-924D-45D06656A5B5}"/>
              </a:ext>
            </a:extLst>
          </p:cNvPr>
          <p:cNvGrpSpPr>
            <a:grpSpLocks noChangeAspect="1"/>
          </p:cNvGrpSpPr>
          <p:nvPr userDrawn="1"/>
        </p:nvGrpSpPr>
        <p:grpSpPr>
          <a:xfrm>
            <a:off x="6346194" y="1940620"/>
            <a:ext cx="3648848" cy="553458"/>
            <a:chOff x="12078464" y="3404026"/>
            <a:chExt cx="9647494" cy="1463334"/>
          </a:xfrm>
        </p:grpSpPr>
        <p:pic>
          <p:nvPicPr>
            <p:cNvPr id="95" name="Picture 94" descr="A screenshot of a cell phone&#10;&#10;Description automatically generated">
              <a:extLst>
                <a:ext uri="{FF2B5EF4-FFF2-40B4-BE49-F238E27FC236}">
                  <a16:creationId xmlns:a16="http://schemas.microsoft.com/office/drawing/2014/main" id="{433DDD21-4498-CE4C-B098-816E776892F5}"/>
                </a:ext>
              </a:extLst>
            </p:cNvPr>
            <p:cNvPicPr>
              <a:picLocks noChangeAspect="1"/>
            </p:cNvPicPr>
            <p:nvPr userDrawn="1"/>
          </p:nvPicPr>
          <p:blipFill rotWithShape="1">
            <a:blip r:embed="rId20">
              <a:alphaModFix amt="35000"/>
            </a:blip>
            <a:srcRect b="72310"/>
            <a:stretch/>
          </p:blipFill>
          <p:spPr>
            <a:xfrm>
              <a:off x="12078464" y="3404026"/>
              <a:ext cx="9647494" cy="1463334"/>
            </a:xfrm>
            <a:prstGeom prst="rect">
              <a:avLst/>
            </a:prstGeom>
          </p:spPr>
        </p:pic>
        <p:pic>
          <p:nvPicPr>
            <p:cNvPr id="96" name="Picture 95" descr="A screenshot of a cell phone&#10;&#10;Description automatically generated">
              <a:extLst>
                <a:ext uri="{FF2B5EF4-FFF2-40B4-BE49-F238E27FC236}">
                  <a16:creationId xmlns:a16="http://schemas.microsoft.com/office/drawing/2014/main" id="{D8BE66FB-3437-0949-973B-1F762BB29E12}"/>
                </a:ext>
              </a:extLst>
            </p:cNvPr>
            <p:cNvPicPr>
              <a:picLocks noChangeAspect="1"/>
            </p:cNvPicPr>
            <p:nvPr userDrawn="1"/>
          </p:nvPicPr>
          <p:blipFill rotWithShape="1">
            <a:blip r:embed="rId20"/>
            <a:srcRect l="8622" t="13914" r="86858" b="75200"/>
            <a:stretch/>
          </p:blipFill>
          <p:spPr>
            <a:xfrm>
              <a:off x="12909583" y="4127733"/>
              <a:ext cx="436053" cy="575305"/>
            </a:xfrm>
            <a:prstGeom prst="rect">
              <a:avLst/>
            </a:prstGeom>
            <a:ln w="38100">
              <a:solidFill>
                <a:schemeClr val="accent5"/>
              </a:solidFill>
              <a:miter lim="800000"/>
            </a:ln>
          </p:spPr>
        </p:pic>
        <p:pic>
          <p:nvPicPr>
            <p:cNvPr id="97" name="Picture 96" descr="A screenshot of a cell phone&#10;&#10;Description automatically generated">
              <a:extLst>
                <a:ext uri="{FF2B5EF4-FFF2-40B4-BE49-F238E27FC236}">
                  <a16:creationId xmlns:a16="http://schemas.microsoft.com/office/drawing/2014/main" id="{3A9C905F-6BF6-8744-8DC3-5BB34D385891}"/>
                </a:ext>
              </a:extLst>
            </p:cNvPr>
            <p:cNvPicPr>
              <a:picLocks noChangeAspect="1"/>
            </p:cNvPicPr>
            <p:nvPr userDrawn="1"/>
          </p:nvPicPr>
          <p:blipFill rotWithShape="1">
            <a:blip r:embed="rId20"/>
            <a:srcRect l="60888" t="8954" r="28710" b="85035"/>
            <a:stretch/>
          </p:blipFill>
          <p:spPr>
            <a:xfrm>
              <a:off x="17951686" y="3865574"/>
              <a:ext cx="1003513" cy="317657"/>
            </a:xfrm>
            <a:prstGeom prst="rect">
              <a:avLst/>
            </a:prstGeom>
            <a:ln w="38100">
              <a:solidFill>
                <a:schemeClr val="accent5"/>
              </a:solidFill>
              <a:miter lim="800000"/>
            </a:ln>
          </p:spPr>
        </p:pic>
      </p:grpSp>
      <p:sp>
        <p:nvSpPr>
          <p:cNvPr id="100" name="TextBox 99">
            <a:extLst>
              <a:ext uri="{FF2B5EF4-FFF2-40B4-BE49-F238E27FC236}">
                <a16:creationId xmlns:a16="http://schemas.microsoft.com/office/drawing/2014/main" id="{9D241FDF-693D-AF45-B89F-828C13496684}"/>
              </a:ext>
            </a:extLst>
          </p:cNvPr>
          <p:cNvSpPr txBox="1"/>
          <p:nvPr userDrawn="1"/>
        </p:nvSpPr>
        <p:spPr>
          <a:xfrm>
            <a:off x="10142726" y="2715933"/>
            <a:ext cx="1695978" cy="553998"/>
          </a:xfrm>
          <a:prstGeom prst="rect">
            <a:avLst/>
          </a:prstGeom>
          <a:noFill/>
        </p:spPr>
        <p:txBody>
          <a:bodyPr wrap="square" rtlCol="0">
            <a:spAutoFit/>
          </a:bodyPr>
          <a:lstStyle/>
          <a:p>
            <a:pPr algn="l"/>
            <a:r>
              <a:rPr kumimoji="0" lang="en-US" sz="1000" b="0" i="0" u="none" strike="noStrike" cap="none" spc="0" normalizeH="0" baseline="0" dirty="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Experiment</a:t>
            </a:r>
          </a:p>
          <a:p>
            <a:pPr algn="l"/>
            <a:r>
              <a:rPr lang="en-US" sz="1000" b="0" i="0" dirty="0">
                <a:latin typeface="FS Albert Pro Light" panose="02000503040000020004" pitchFamily="2" charset="0"/>
                <a:ea typeface="Verdana" panose="020B0604030504040204" pitchFamily="34" charset="0"/>
                <a:cs typeface="Calibri" panose="020F0502020204030204" pitchFamily="34" charset="0"/>
              </a:rPr>
              <a:t>Customize these globe icons by following the steps.</a:t>
            </a:r>
          </a:p>
        </p:txBody>
      </p:sp>
      <p:grpSp>
        <p:nvGrpSpPr>
          <p:cNvPr id="53" name="Group 52">
            <a:extLst>
              <a:ext uri="{FF2B5EF4-FFF2-40B4-BE49-F238E27FC236}">
                <a16:creationId xmlns:a16="http://schemas.microsoft.com/office/drawing/2014/main" id="{2C97B5AB-61E9-E448-BCB2-602DBB2C5DB8}"/>
              </a:ext>
            </a:extLst>
          </p:cNvPr>
          <p:cNvGrpSpPr/>
          <p:nvPr userDrawn="1"/>
        </p:nvGrpSpPr>
        <p:grpSpPr>
          <a:xfrm>
            <a:off x="11054557" y="1910154"/>
            <a:ext cx="592903" cy="592903"/>
            <a:chOff x="11054557" y="1910154"/>
            <a:chExt cx="592903" cy="592903"/>
          </a:xfrm>
        </p:grpSpPr>
        <p:sp>
          <p:nvSpPr>
            <p:cNvPr id="54" name="Freeform 53">
              <a:extLst>
                <a:ext uri="{FF2B5EF4-FFF2-40B4-BE49-F238E27FC236}">
                  <a16:creationId xmlns:a16="http://schemas.microsoft.com/office/drawing/2014/main" id="{0D30A69B-F8B7-8443-889F-078D69507E03}"/>
                </a:ext>
              </a:extLst>
            </p:cNvPr>
            <p:cNvSpPr/>
            <p:nvPr/>
          </p:nvSpPr>
          <p:spPr>
            <a:xfrm>
              <a:off x="11054557" y="1910154"/>
              <a:ext cx="592903" cy="592903"/>
            </a:xfrm>
            <a:custGeom>
              <a:avLst/>
              <a:gdLst>
                <a:gd name="connsiteX0" fmla="*/ 592904 w 592903"/>
                <a:gd name="connsiteY0" fmla="*/ 296452 h 592903"/>
                <a:gd name="connsiteX1" fmla="*/ 296452 w 592903"/>
                <a:gd name="connsiteY1" fmla="*/ 592904 h 592903"/>
                <a:gd name="connsiteX2" fmla="*/ 0 w 592903"/>
                <a:gd name="connsiteY2" fmla="*/ 296452 h 592903"/>
                <a:gd name="connsiteX3" fmla="*/ 296452 w 592903"/>
                <a:gd name="connsiteY3" fmla="*/ 0 h 592903"/>
                <a:gd name="connsiteX4" fmla="*/ 592904 w 592903"/>
                <a:gd name="connsiteY4" fmla="*/ 296452 h 592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903" h="592903">
                  <a:moveTo>
                    <a:pt x="592904" y="296452"/>
                  </a:moveTo>
                  <a:cubicBezTo>
                    <a:pt x="592904" y="460178"/>
                    <a:pt x="460178" y="592904"/>
                    <a:pt x="296452" y="592904"/>
                  </a:cubicBezTo>
                  <a:cubicBezTo>
                    <a:pt x="132726" y="592904"/>
                    <a:pt x="0" y="460178"/>
                    <a:pt x="0" y="296452"/>
                  </a:cubicBezTo>
                  <a:cubicBezTo>
                    <a:pt x="0" y="132726"/>
                    <a:pt x="132726" y="0"/>
                    <a:pt x="296452" y="0"/>
                  </a:cubicBezTo>
                  <a:cubicBezTo>
                    <a:pt x="460178" y="0"/>
                    <a:pt x="592904" y="132726"/>
                    <a:pt x="592904" y="296452"/>
                  </a:cubicBezTo>
                  <a:close/>
                </a:path>
              </a:pathLst>
            </a:custGeom>
            <a:solidFill>
              <a:schemeClr val="accent6">
                <a:lumMod val="90000"/>
              </a:schemeClr>
            </a:solidFill>
            <a:ln w="30956" cap="flat">
              <a:solidFill>
                <a:schemeClr val="accent6">
                  <a:lumMod val="90000"/>
                </a:schemeClr>
              </a:solid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27C267DC-DFAC-064E-A4FB-F0CF3256CDCF}"/>
                </a:ext>
              </a:extLst>
            </p:cNvPr>
            <p:cNvSpPr/>
            <p:nvPr/>
          </p:nvSpPr>
          <p:spPr>
            <a:xfrm>
              <a:off x="11157535" y="1922948"/>
              <a:ext cx="411912" cy="489925"/>
            </a:xfrm>
            <a:custGeom>
              <a:avLst/>
              <a:gdLst>
                <a:gd name="connsiteX0" fmla="*/ 411912 w 411912"/>
                <a:gd name="connsiteY0" fmla="*/ 83943 h 489925"/>
                <a:gd name="connsiteX1" fmla="*/ 349501 w 411912"/>
                <a:gd name="connsiteY1" fmla="*/ 180680 h 489925"/>
                <a:gd name="connsiteX2" fmla="*/ 259317 w 411912"/>
                <a:gd name="connsiteY2" fmla="*/ 206268 h 489925"/>
                <a:gd name="connsiteX3" fmla="*/ 284906 w 411912"/>
                <a:gd name="connsiteY3" fmla="*/ 257757 h 489925"/>
                <a:gd name="connsiteX4" fmla="*/ 323601 w 411912"/>
                <a:gd name="connsiteY4" fmla="*/ 257757 h 489925"/>
                <a:gd name="connsiteX5" fmla="*/ 272112 w 411912"/>
                <a:gd name="connsiteY5" fmla="*/ 361047 h 489925"/>
                <a:gd name="connsiteX6" fmla="*/ 284906 w 411912"/>
                <a:gd name="connsiteY6" fmla="*/ 399742 h 489925"/>
                <a:gd name="connsiteX7" fmla="*/ 246211 w 411912"/>
                <a:gd name="connsiteY7" fmla="*/ 425330 h 489925"/>
                <a:gd name="connsiteX8" fmla="*/ 168822 w 411912"/>
                <a:gd name="connsiteY8" fmla="*/ 489926 h 489925"/>
                <a:gd name="connsiteX9" fmla="*/ 128879 w 411912"/>
                <a:gd name="connsiteY9" fmla="*/ 425330 h 489925"/>
                <a:gd name="connsiteX10" fmla="*/ 141985 w 411912"/>
                <a:gd name="connsiteY10" fmla="*/ 386636 h 489925"/>
                <a:gd name="connsiteX11" fmla="*/ 116084 w 411912"/>
                <a:gd name="connsiteY11" fmla="*/ 348253 h 489925"/>
                <a:gd name="connsiteX12" fmla="*/ 38695 w 411912"/>
                <a:gd name="connsiteY12" fmla="*/ 309558 h 489925"/>
                <a:gd name="connsiteX13" fmla="*/ 0 w 411912"/>
                <a:gd name="connsiteY13" fmla="*/ 257757 h 489925"/>
                <a:gd name="connsiteX14" fmla="*/ 64595 w 411912"/>
                <a:gd name="connsiteY14" fmla="*/ 154779 h 489925"/>
                <a:gd name="connsiteX15" fmla="*/ 128879 w 411912"/>
                <a:gd name="connsiteY15" fmla="*/ 167573 h 489925"/>
                <a:gd name="connsiteX16" fmla="*/ 232169 w 411912"/>
                <a:gd name="connsiteY16" fmla="*/ 167573 h 489925"/>
                <a:gd name="connsiteX17" fmla="*/ 219374 w 411912"/>
                <a:gd name="connsiteY17" fmla="*/ 90184 h 489925"/>
                <a:gd name="connsiteX18" fmla="*/ 167573 w 411912"/>
                <a:gd name="connsiteY18" fmla="*/ 64595 h 489925"/>
                <a:gd name="connsiteX19" fmla="*/ 280225 w 411912"/>
                <a:gd name="connsiteY19" fmla="*/ 0 h 48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912" h="489925">
                  <a:moveTo>
                    <a:pt x="411912" y="83943"/>
                  </a:moveTo>
                  <a:cubicBezTo>
                    <a:pt x="405059" y="123307"/>
                    <a:pt x="382541" y="158210"/>
                    <a:pt x="349501" y="180680"/>
                  </a:cubicBezTo>
                  <a:cubicBezTo>
                    <a:pt x="297700" y="167573"/>
                    <a:pt x="246211" y="206268"/>
                    <a:pt x="259317" y="206268"/>
                  </a:cubicBezTo>
                  <a:cubicBezTo>
                    <a:pt x="272424" y="206268"/>
                    <a:pt x="284906" y="257757"/>
                    <a:pt x="284906" y="257757"/>
                  </a:cubicBezTo>
                  <a:cubicBezTo>
                    <a:pt x="297700" y="270863"/>
                    <a:pt x="323601" y="257757"/>
                    <a:pt x="323601" y="257757"/>
                  </a:cubicBezTo>
                  <a:cubicBezTo>
                    <a:pt x="354806" y="288963"/>
                    <a:pt x="272112" y="348253"/>
                    <a:pt x="272112" y="361047"/>
                  </a:cubicBezTo>
                  <a:cubicBezTo>
                    <a:pt x="272112" y="373841"/>
                    <a:pt x="303317" y="380395"/>
                    <a:pt x="284906" y="399742"/>
                  </a:cubicBezTo>
                  <a:cubicBezTo>
                    <a:pt x="274015" y="410973"/>
                    <a:pt x="260812" y="419704"/>
                    <a:pt x="246211" y="425330"/>
                  </a:cubicBezTo>
                  <a:cubicBezTo>
                    <a:pt x="246211" y="489926"/>
                    <a:pt x="181928" y="489926"/>
                    <a:pt x="168822" y="489926"/>
                  </a:cubicBezTo>
                  <a:cubicBezTo>
                    <a:pt x="155715" y="489926"/>
                    <a:pt x="128879" y="439685"/>
                    <a:pt x="128879" y="425330"/>
                  </a:cubicBezTo>
                  <a:cubicBezTo>
                    <a:pt x="128879" y="410976"/>
                    <a:pt x="141985" y="399742"/>
                    <a:pt x="141985" y="386636"/>
                  </a:cubicBezTo>
                  <a:cubicBezTo>
                    <a:pt x="141985" y="373529"/>
                    <a:pt x="116084" y="348253"/>
                    <a:pt x="116084" y="348253"/>
                  </a:cubicBezTo>
                  <a:cubicBezTo>
                    <a:pt x="116084" y="296452"/>
                    <a:pt x="77390" y="309558"/>
                    <a:pt x="38695" y="309558"/>
                  </a:cubicBezTo>
                  <a:cubicBezTo>
                    <a:pt x="0" y="309558"/>
                    <a:pt x="0" y="257757"/>
                    <a:pt x="0" y="257757"/>
                  </a:cubicBezTo>
                  <a:cubicBezTo>
                    <a:pt x="0" y="257757"/>
                    <a:pt x="0" y="167573"/>
                    <a:pt x="64595" y="154779"/>
                  </a:cubicBezTo>
                  <a:cubicBezTo>
                    <a:pt x="129191" y="141985"/>
                    <a:pt x="128879" y="167573"/>
                    <a:pt x="128879" y="167573"/>
                  </a:cubicBezTo>
                  <a:cubicBezTo>
                    <a:pt x="154779" y="193474"/>
                    <a:pt x="206268" y="167573"/>
                    <a:pt x="232169" y="167573"/>
                  </a:cubicBezTo>
                  <a:cubicBezTo>
                    <a:pt x="232169" y="167573"/>
                    <a:pt x="244963" y="77390"/>
                    <a:pt x="219374" y="90184"/>
                  </a:cubicBezTo>
                  <a:cubicBezTo>
                    <a:pt x="193786" y="102978"/>
                    <a:pt x="170382" y="93304"/>
                    <a:pt x="167573" y="64595"/>
                  </a:cubicBezTo>
                  <a:cubicBezTo>
                    <a:pt x="163829" y="24340"/>
                    <a:pt x="280225" y="0"/>
                    <a:pt x="280225" y="0"/>
                  </a:cubicBezTo>
                </a:path>
              </a:pathLst>
            </a:custGeom>
            <a:solidFill>
              <a:srgbClr val="FFFFFF"/>
            </a:solidFill>
            <a:ln w="30956" cap="flat">
              <a:solidFill>
                <a:schemeClr val="accent6">
                  <a:lumMod val="90000"/>
                </a:schemeClr>
              </a:solid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34F54AE3-B1A7-4E4C-B429-1E12006ED8F0}"/>
                </a:ext>
              </a:extLst>
            </p:cNvPr>
            <p:cNvSpPr/>
            <p:nvPr/>
          </p:nvSpPr>
          <p:spPr>
            <a:xfrm>
              <a:off x="11054557" y="1910154"/>
              <a:ext cx="592903" cy="592903"/>
            </a:xfrm>
            <a:custGeom>
              <a:avLst/>
              <a:gdLst>
                <a:gd name="connsiteX0" fmla="*/ 592904 w 592903"/>
                <a:gd name="connsiteY0" fmla="*/ 296452 h 592903"/>
                <a:gd name="connsiteX1" fmla="*/ 296452 w 592903"/>
                <a:gd name="connsiteY1" fmla="*/ 592904 h 592903"/>
                <a:gd name="connsiteX2" fmla="*/ 0 w 592903"/>
                <a:gd name="connsiteY2" fmla="*/ 296452 h 592903"/>
                <a:gd name="connsiteX3" fmla="*/ 296452 w 592903"/>
                <a:gd name="connsiteY3" fmla="*/ 0 h 592903"/>
                <a:gd name="connsiteX4" fmla="*/ 592904 w 592903"/>
                <a:gd name="connsiteY4" fmla="*/ 296452 h 592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903" h="592903">
                  <a:moveTo>
                    <a:pt x="592904" y="296452"/>
                  </a:moveTo>
                  <a:cubicBezTo>
                    <a:pt x="592904" y="460178"/>
                    <a:pt x="460178" y="592904"/>
                    <a:pt x="296452" y="592904"/>
                  </a:cubicBezTo>
                  <a:cubicBezTo>
                    <a:pt x="132726" y="592904"/>
                    <a:pt x="0" y="460178"/>
                    <a:pt x="0" y="296452"/>
                  </a:cubicBezTo>
                  <a:cubicBezTo>
                    <a:pt x="0" y="132726"/>
                    <a:pt x="132726" y="0"/>
                    <a:pt x="296452" y="0"/>
                  </a:cubicBezTo>
                  <a:cubicBezTo>
                    <a:pt x="460178" y="0"/>
                    <a:pt x="592904" y="132726"/>
                    <a:pt x="592904" y="296452"/>
                  </a:cubicBezTo>
                  <a:close/>
                </a:path>
              </a:pathLst>
            </a:custGeom>
            <a:noFill/>
            <a:ln w="30956" cap="flat">
              <a:solidFill>
                <a:schemeClr val="accent6">
                  <a:lumMod val="90000"/>
                </a:schemeClr>
              </a:solidFill>
              <a:prstDash val="solid"/>
              <a:miter/>
            </a:ln>
          </p:spPr>
          <p:txBody>
            <a:bodyPr rtlCol="0" anchor="ctr"/>
            <a:lstStyle/>
            <a:p>
              <a:endParaRPr lang="en-US"/>
            </a:p>
          </p:txBody>
        </p:sp>
      </p:grpSp>
      <p:pic>
        <p:nvPicPr>
          <p:cNvPr id="57" name="Graphic 56">
            <a:extLst>
              <a:ext uri="{FF2B5EF4-FFF2-40B4-BE49-F238E27FC236}">
                <a16:creationId xmlns:a16="http://schemas.microsoft.com/office/drawing/2014/main" id="{56E50343-7112-AF40-A910-B13A96F866B5}"/>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10142726" y="1868729"/>
            <a:ext cx="748931" cy="748931"/>
          </a:xfrm>
          <a:prstGeom prst="rect">
            <a:avLst/>
          </a:prstGeom>
        </p:spPr>
      </p:pic>
    </p:spTree>
    <p:extLst>
      <p:ext uri="{BB962C8B-B14F-4D97-AF65-F5344CB8AC3E}">
        <p14:creationId xmlns:p14="http://schemas.microsoft.com/office/powerpoint/2010/main" val="1452297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dvancing shape">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597552C1-FADB-AD45-87DC-31BCFC0558B7}"/>
              </a:ext>
            </a:extLst>
          </p:cNvPr>
          <p:cNvSpPr/>
          <p:nvPr userDrawn="1"/>
        </p:nvSpPr>
        <p:spPr>
          <a:xfrm>
            <a:off x="0" y="0"/>
            <a:ext cx="4403822" cy="6858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4" name="Title 1">
            <a:extLst>
              <a:ext uri="{FF2B5EF4-FFF2-40B4-BE49-F238E27FC236}">
                <a16:creationId xmlns:a16="http://schemas.microsoft.com/office/drawing/2014/main" id="{59C763CC-8321-9D4F-8AF6-4B2BA25CB11A}"/>
              </a:ext>
            </a:extLst>
          </p:cNvPr>
          <p:cNvSpPr txBox="1">
            <a:spLocks/>
          </p:cNvSpPr>
          <p:nvPr userDrawn="1"/>
        </p:nvSpPr>
        <p:spPr>
          <a:xfrm>
            <a:off x="223099" y="250718"/>
            <a:ext cx="5943600" cy="12422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a:lstStyle>
          <a:p>
            <a:pPr lvl="0"/>
            <a:r>
              <a:rPr lang="en-US" dirty="0">
                <a:sym typeface="Helvetica Neue"/>
              </a:rPr>
              <a:t>Advancing shape</a:t>
            </a:r>
          </a:p>
        </p:txBody>
      </p:sp>
      <p:sp>
        <p:nvSpPr>
          <p:cNvPr id="22" name="TextBox 21">
            <a:extLst>
              <a:ext uri="{FF2B5EF4-FFF2-40B4-BE49-F238E27FC236}">
                <a16:creationId xmlns:a16="http://schemas.microsoft.com/office/drawing/2014/main" id="{29D3F85B-2FAC-BE41-AEB8-57DC602265A7}"/>
              </a:ext>
            </a:extLst>
          </p:cNvPr>
          <p:cNvSpPr txBox="1"/>
          <p:nvPr userDrawn="1"/>
        </p:nvSpPr>
        <p:spPr>
          <a:xfrm>
            <a:off x="243017" y="1010883"/>
            <a:ext cx="4128587" cy="1015663"/>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rPr>
              <a:t>The Advancing Shape is built from a full circle or segments of one: half circle or quarter circle. It can be combined with and/or filled with text, photography, or solid colors from the Theme Colors palette. Because of the functional Advancing Shape in the footer, always face the Advancing Shape rightward.</a:t>
            </a:r>
          </a:p>
        </p:txBody>
      </p:sp>
      <p:sp>
        <p:nvSpPr>
          <p:cNvPr id="51" name="TextBox 50">
            <a:extLst>
              <a:ext uri="{FF2B5EF4-FFF2-40B4-BE49-F238E27FC236}">
                <a16:creationId xmlns:a16="http://schemas.microsoft.com/office/drawing/2014/main" id="{7B1493A4-4DAD-6447-ABD3-B239B8AF163C}"/>
              </a:ext>
            </a:extLst>
          </p:cNvPr>
          <p:cNvSpPr txBox="1"/>
          <p:nvPr userDrawn="1"/>
        </p:nvSpPr>
        <p:spPr>
          <a:xfrm>
            <a:off x="4661634" y="2089731"/>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1x Circle</a:t>
            </a:r>
            <a:endParaRPr kumimoji="0" lang="en-US" sz="10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p:txBody>
      </p:sp>
      <p:sp>
        <p:nvSpPr>
          <p:cNvPr id="53" name="Graphic 28">
            <a:extLst>
              <a:ext uri="{FF2B5EF4-FFF2-40B4-BE49-F238E27FC236}">
                <a16:creationId xmlns:a16="http://schemas.microsoft.com/office/drawing/2014/main" id="{CD3D7EAD-45D0-0140-9392-40E13FEAE7DF}"/>
              </a:ext>
            </a:extLst>
          </p:cNvPr>
          <p:cNvSpPr/>
          <p:nvPr userDrawn="1"/>
        </p:nvSpPr>
        <p:spPr>
          <a:xfrm>
            <a:off x="4741445" y="907271"/>
            <a:ext cx="1168624" cy="1168923"/>
          </a:xfrm>
          <a:custGeom>
            <a:avLst/>
            <a:gdLst>
              <a:gd name="connsiteX0" fmla="*/ 0 w 1868488"/>
              <a:gd name="connsiteY0" fmla="*/ 0 h 1868488"/>
              <a:gd name="connsiteX1" fmla="*/ 934244 w 1868488"/>
              <a:gd name="connsiteY1" fmla="*/ 0 h 1868488"/>
              <a:gd name="connsiteX2" fmla="*/ 1868488 w 1868488"/>
              <a:gd name="connsiteY2" fmla="*/ 934244 h 1868488"/>
              <a:gd name="connsiteX3" fmla="*/ 1868488 w 1868488"/>
              <a:gd name="connsiteY3" fmla="*/ 934244 h 1868488"/>
              <a:gd name="connsiteX4" fmla="*/ 934244 w 1868488"/>
              <a:gd name="connsiteY4" fmla="*/ 1868488 h 1868488"/>
              <a:gd name="connsiteX5" fmla="*/ 0 w 1868488"/>
              <a:gd name="connsiteY5" fmla="*/ 1868488 h 1868488"/>
              <a:gd name="connsiteX6" fmla="*/ 0 w 1868488"/>
              <a:gd name="connsiteY6" fmla="*/ 1868488 h 1868488"/>
              <a:gd name="connsiteX7" fmla="*/ 0 w 1868488"/>
              <a:gd name="connsiteY7" fmla="*/ 0 h 1868488"/>
              <a:gd name="connsiteX8" fmla="*/ 0 w 1868488"/>
              <a:gd name="connsiteY8" fmla="*/ 0 h 186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488" h="1868488">
                <a:moveTo>
                  <a:pt x="0" y="0"/>
                </a:moveTo>
                <a:lnTo>
                  <a:pt x="934244" y="0"/>
                </a:lnTo>
                <a:cubicBezTo>
                  <a:pt x="1450212" y="0"/>
                  <a:pt x="1868488" y="418276"/>
                  <a:pt x="1868488" y="934244"/>
                </a:cubicBezTo>
                <a:lnTo>
                  <a:pt x="1868488" y="934244"/>
                </a:lnTo>
                <a:cubicBezTo>
                  <a:pt x="1868488" y="1450212"/>
                  <a:pt x="1450212" y="1868488"/>
                  <a:pt x="934244" y="1868488"/>
                </a:cubicBezTo>
                <a:lnTo>
                  <a:pt x="0" y="1868488"/>
                </a:lnTo>
                <a:lnTo>
                  <a:pt x="0" y="1868488"/>
                </a:lnTo>
                <a:lnTo>
                  <a:pt x="0" y="0"/>
                </a:lnTo>
                <a:lnTo>
                  <a:pt x="0" y="0"/>
                </a:lnTo>
                <a:close/>
              </a:path>
            </a:pathLst>
          </a:custGeom>
          <a:solidFill>
            <a:schemeClr val="accent6"/>
          </a:solidFill>
          <a:ln w="18669" cap="flat">
            <a:noFill/>
            <a:prstDash val="solid"/>
            <a:miter/>
          </a:ln>
        </p:spPr>
        <p:txBody>
          <a:bodyPr rtlCol="0" anchor="ctr"/>
          <a:lstStyle/>
          <a:p>
            <a:endParaRPr lang="en-US" dirty="0">
              <a:solidFill>
                <a:schemeClr val="accent2"/>
              </a:solidFill>
            </a:endParaRPr>
          </a:p>
        </p:txBody>
      </p:sp>
      <p:sp>
        <p:nvSpPr>
          <p:cNvPr id="54" name="Graphic 30">
            <a:extLst>
              <a:ext uri="{FF2B5EF4-FFF2-40B4-BE49-F238E27FC236}">
                <a16:creationId xmlns:a16="http://schemas.microsoft.com/office/drawing/2014/main" id="{6A1FFBD6-9330-394A-986A-CDB0792E1CAE}"/>
              </a:ext>
            </a:extLst>
          </p:cNvPr>
          <p:cNvSpPr/>
          <p:nvPr userDrawn="1"/>
        </p:nvSpPr>
        <p:spPr>
          <a:xfrm>
            <a:off x="10693306" y="871867"/>
            <a:ext cx="1168624" cy="1168923"/>
          </a:xfrm>
          <a:custGeom>
            <a:avLst/>
            <a:gdLst>
              <a:gd name="connsiteX0" fmla="*/ 0 w 1868488"/>
              <a:gd name="connsiteY0" fmla="*/ 0 h 1868488"/>
              <a:gd name="connsiteX1" fmla="*/ 1868488 w 1868488"/>
              <a:gd name="connsiteY1" fmla="*/ 1868488 h 1868488"/>
              <a:gd name="connsiteX2" fmla="*/ 1868488 w 1868488"/>
              <a:gd name="connsiteY2" fmla="*/ 0 h 1868488"/>
            </a:gdLst>
            <a:ahLst/>
            <a:cxnLst>
              <a:cxn ang="0">
                <a:pos x="connsiteX0" y="connsiteY0"/>
              </a:cxn>
              <a:cxn ang="0">
                <a:pos x="connsiteX1" y="connsiteY1"/>
              </a:cxn>
              <a:cxn ang="0">
                <a:pos x="connsiteX2" y="connsiteY2"/>
              </a:cxn>
            </a:cxnLst>
            <a:rect l="l" t="t" r="r" b="b"/>
            <a:pathLst>
              <a:path w="1868488" h="1868488">
                <a:moveTo>
                  <a:pt x="0" y="0"/>
                </a:moveTo>
                <a:cubicBezTo>
                  <a:pt x="1027668" y="0"/>
                  <a:pt x="1868488" y="840820"/>
                  <a:pt x="1868488" y="1868488"/>
                </a:cubicBezTo>
                <a:lnTo>
                  <a:pt x="1868488" y="0"/>
                </a:lnTo>
                <a:close/>
              </a:path>
            </a:pathLst>
          </a:custGeom>
          <a:solidFill>
            <a:schemeClr val="accent6"/>
          </a:solidFill>
          <a:ln w="18669" cap="flat">
            <a:noFill/>
            <a:prstDash val="solid"/>
            <a:miter/>
          </a:ln>
        </p:spPr>
        <p:txBody>
          <a:bodyPr rtlCol="0" anchor="ctr"/>
          <a:lstStyle/>
          <a:p>
            <a:endParaRPr lang="en-US" dirty="0">
              <a:solidFill>
                <a:schemeClr val="accent2"/>
              </a:solidFill>
            </a:endParaRPr>
          </a:p>
        </p:txBody>
      </p:sp>
      <p:sp>
        <p:nvSpPr>
          <p:cNvPr id="55" name="Graphic 32">
            <a:extLst>
              <a:ext uri="{FF2B5EF4-FFF2-40B4-BE49-F238E27FC236}">
                <a16:creationId xmlns:a16="http://schemas.microsoft.com/office/drawing/2014/main" id="{FB4B7365-54AC-5440-8C14-24EBBC3C6325}"/>
              </a:ext>
            </a:extLst>
          </p:cNvPr>
          <p:cNvSpPr/>
          <p:nvPr userDrawn="1"/>
        </p:nvSpPr>
        <p:spPr>
          <a:xfrm>
            <a:off x="7027819" y="2729561"/>
            <a:ext cx="607129" cy="1168923"/>
          </a:xfrm>
          <a:custGeom>
            <a:avLst/>
            <a:gdLst>
              <a:gd name="connsiteX0" fmla="*/ 895174 w 970726"/>
              <a:gd name="connsiteY0" fmla="*/ 0 h 1868488"/>
              <a:gd name="connsiteX1" fmla="*/ 0 w 970726"/>
              <a:gd name="connsiteY1" fmla="*/ 0 h 1868488"/>
              <a:gd name="connsiteX2" fmla="*/ 895174 w 970726"/>
              <a:gd name="connsiteY2" fmla="*/ 934244 h 1868488"/>
              <a:gd name="connsiteX3" fmla="*/ 895174 w 970726"/>
              <a:gd name="connsiteY3" fmla="*/ 934244 h 1868488"/>
              <a:gd name="connsiteX4" fmla="*/ 0 w 970726"/>
              <a:gd name="connsiteY4" fmla="*/ 1868488 h 1868488"/>
              <a:gd name="connsiteX5" fmla="*/ 970727 w 970726"/>
              <a:gd name="connsiteY5" fmla="*/ 1868488 h 1868488"/>
              <a:gd name="connsiteX6" fmla="*/ 970727 w 970726"/>
              <a:gd name="connsiteY6" fmla="*/ 0 h 186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726" h="1868488">
                <a:moveTo>
                  <a:pt x="895174" y="0"/>
                </a:moveTo>
                <a:lnTo>
                  <a:pt x="0" y="0"/>
                </a:lnTo>
                <a:cubicBezTo>
                  <a:pt x="493778" y="1539"/>
                  <a:pt x="893699" y="418915"/>
                  <a:pt x="895174" y="934244"/>
                </a:cubicBezTo>
                <a:lnTo>
                  <a:pt x="895174" y="934244"/>
                </a:lnTo>
                <a:cubicBezTo>
                  <a:pt x="895174" y="1450212"/>
                  <a:pt x="494390" y="1868488"/>
                  <a:pt x="0" y="1868488"/>
                </a:cubicBezTo>
                <a:lnTo>
                  <a:pt x="970727" y="1868488"/>
                </a:lnTo>
                <a:lnTo>
                  <a:pt x="970727" y="0"/>
                </a:lnTo>
                <a:close/>
              </a:path>
            </a:pathLst>
          </a:custGeom>
          <a:solidFill>
            <a:schemeClr val="accent6"/>
          </a:solidFill>
          <a:ln w="17815" cap="flat">
            <a:noFill/>
            <a:prstDash val="solid"/>
            <a:miter/>
          </a:ln>
        </p:spPr>
        <p:txBody>
          <a:bodyPr rtlCol="0" anchor="ctr"/>
          <a:lstStyle/>
          <a:p>
            <a:endParaRPr lang="en-US">
              <a:solidFill>
                <a:schemeClr val="accent2"/>
              </a:solidFill>
            </a:endParaRPr>
          </a:p>
        </p:txBody>
      </p:sp>
      <p:sp>
        <p:nvSpPr>
          <p:cNvPr id="56" name="Graphic 33">
            <a:extLst>
              <a:ext uri="{FF2B5EF4-FFF2-40B4-BE49-F238E27FC236}">
                <a16:creationId xmlns:a16="http://schemas.microsoft.com/office/drawing/2014/main" id="{ABC7F497-73D5-F943-97E9-165B5749334A}"/>
              </a:ext>
            </a:extLst>
          </p:cNvPr>
          <p:cNvSpPr/>
          <p:nvPr userDrawn="1"/>
        </p:nvSpPr>
        <p:spPr>
          <a:xfrm>
            <a:off x="7686210" y="4443881"/>
            <a:ext cx="558000" cy="1168624"/>
          </a:xfrm>
          <a:custGeom>
            <a:avLst/>
            <a:gdLst>
              <a:gd name="connsiteX0" fmla="*/ 0 w 892175"/>
              <a:gd name="connsiteY0" fmla="*/ 1868488 h 1868488"/>
              <a:gd name="connsiteX1" fmla="*/ 0 w 892175"/>
              <a:gd name="connsiteY1" fmla="*/ 0 h 1868488"/>
              <a:gd name="connsiteX2" fmla="*/ 892175 w 892175"/>
              <a:gd name="connsiteY2" fmla="*/ 934244 h 1868488"/>
              <a:gd name="connsiteX3" fmla="*/ 892175 w 892175"/>
              <a:gd name="connsiteY3" fmla="*/ 934244 h 1868488"/>
              <a:gd name="connsiteX4" fmla="*/ 0 w 892175"/>
              <a:gd name="connsiteY4" fmla="*/ 1868488 h 186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175" h="1868488">
                <a:moveTo>
                  <a:pt x="0" y="1868488"/>
                </a:moveTo>
                <a:lnTo>
                  <a:pt x="0" y="0"/>
                </a:lnTo>
                <a:cubicBezTo>
                  <a:pt x="492124" y="1539"/>
                  <a:pt x="890705" y="418915"/>
                  <a:pt x="892175" y="934244"/>
                </a:cubicBezTo>
                <a:lnTo>
                  <a:pt x="892175" y="934244"/>
                </a:lnTo>
                <a:cubicBezTo>
                  <a:pt x="892175" y="1450212"/>
                  <a:pt x="492734" y="1868488"/>
                  <a:pt x="0" y="1868488"/>
                </a:cubicBezTo>
                <a:close/>
              </a:path>
            </a:pathLst>
          </a:custGeom>
          <a:solidFill>
            <a:schemeClr val="accent6"/>
          </a:solidFill>
          <a:ln w="17717" cap="flat">
            <a:noFill/>
            <a:prstDash val="solid"/>
            <a:miter/>
          </a:ln>
        </p:spPr>
        <p:txBody>
          <a:bodyPr rtlCol="0" anchor="ctr"/>
          <a:lstStyle/>
          <a:p>
            <a:endParaRPr lang="en-US">
              <a:solidFill>
                <a:schemeClr val="accent2"/>
              </a:solidFill>
            </a:endParaRPr>
          </a:p>
        </p:txBody>
      </p:sp>
      <p:sp>
        <p:nvSpPr>
          <p:cNvPr id="57" name="Graphic 34">
            <a:extLst>
              <a:ext uri="{FF2B5EF4-FFF2-40B4-BE49-F238E27FC236}">
                <a16:creationId xmlns:a16="http://schemas.microsoft.com/office/drawing/2014/main" id="{17089E10-15E9-E64C-B3D4-3BE4032BE455}"/>
              </a:ext>
            </a:extLst>
          </p:cNvPr>
          <p:cNvSpPr/>
          <p:nvPr userDrawn="1"/>
        </p:nvSpPr>
        <p:spPr>
          <a:xfrm>
            <a:off x="8838532" y="2729561"/>
            <a:ext cx="1360856" cy="1168923"/>
          </a:xfrm>
          <a:custGeom>
            <a:avLst/>
            <a:gdLst>
              <a:gd name="connsiteX0" fmla="*/ 298336 w 2175844"/>
              <a:gd name="connsiteY0" fmla="*/ 0 h 1868488"/>
              <a:gd name="connsiteX1" fmla="*/ 0 w 2175844"/>
              <a:gd name="connsiteY1" fmla="*/ 0 h 1868488"/>
              <a:gd name="connsiteX2" fmla="*/ 0 w 2175844"/>
              <a:gd name="connsiteY2" fmla="*/ 1868488 h 1868488"/>
              <a:gd name="connsiteX3" fmla="*/ 2175845 w 2175844"/>
              <a:gd name="connsiteY3" fmla="*/ 1868488 h 1868488"/>
              <a:gd name="connsiteX4" fmla="*/ 298336 w 2175844"/>
              <a:gd name="connsiteY4" fmla="*/ 0 h 186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844" h="1868488">
                <a:moveTo>
                  <a:pt x="298336" y="0"/>
                </a:moveTo>
                <a:lnTo>
                  <a:pt x="0" y="0"/>
                </a:lnTo>
                <a:lnTo>
                  <a:pt x="0" y="1868488"/>
                </a:lnTo>
                <a:lnTo>
                  <a:pt x="2175845" y="1868488"/>
                </a:lnTo>
                <a:cubicBezTo>
                  <a:pt x="2175845" y="840820"/>
                  <a:pt x="1330966" y="0"/>
                  <a:pt x="298336" y="0"/>
                </a:cubicBezTo>
                <a:close/>
              </a:path>
            </a:pathLst>
          </a:custGeom>
          <a:solidFill>
            <a:schemeClr val="accent6"/>
          </a:solidFill>
          <a:ln w="18722" cap="flat">
            <a:noFill/>
            <a:prstDash val="solid"/>
            <a:miter/>
          </a:ln>
        </p:spPr>
        <p:txBody>
          <a:bodyPr rtlCol="0" anchor="ctr"/>
          <a:lstStyle/>
          <a:p>
            <a:endParaRPr lang="en-US" dirty="0">
              <a:solidFill>
                <a:schemeClr val="accent2"/>
              </a:solidFill>
            </a:endParaRPr>
          </a:p>
        </p:txBody>
      </p:sp>
      <p:sp>
        <p:nvSpPr>
          <p:cNvPr id="58" name="Graphic 37">
            <a:extLst>
              <a:ext uri="{FF2B5EF4-FFF2-40B4-BE49-F238E27FC236}">
                <a16:creationId xmlns:a16="http://schemas.microsoft.com/office/drawing/2014/main" id="{A59983DB-8132-EA4F-A4FE-69BE2EB6E12C}"/>
              </a:ext>
            </a:extLst>
          </p:cNvPr>
          <p:cNvSpPr>
            <a:spLocks noChangeAspect="1"/>
          </p:cNvSpPr>
          <p:nvPr userDrawn="1"/>
        </p:nvSpPr>
        <p:spPr>
          <a:xfrm>
            <a:off x="8838532" y="907271"/>
            <a:ext cx="1168098" cy="1168923"/>
          </a:xfrm>
          <a:custGeom>
            <a:avLst/>
            <a:gdLst>
              <a:gd name="connsiteX0" fmla="*/ 0 w 1984375"/>
              <a:gd name="connsiteY0" fmla="*/ 0 h 1984375"/>
              <a:gd name="connsiteX1" fmla="*/ 0 w 1984375"/>
              <a:gd name="connsiteY1" fmla="*/ 0 h 1984375"/>
              <a:gd name="connsiteX2" fmla="*/ 1984375 w 1984375"/>
              <a:gd name="connsiteY2" fmla="*/ 1984375 h 1984375"/>
              <a:gd name="connsiteX3" fmla="*/ 1984375 w 1984375"/>
              <a:gd name="connsiteY3" fmla="*/ 1984375 h 1984375"/>
              <a:gd name="connsiteX4" fmla="*/ 1984375 w 1984375"/>
              <a:gd name="connsiteY4" fmla="*/ 1984375 h 1984375"/>
              <a:gd name="connsiteX5" fmla="*/ 0 w 1984375"/>
              <a:gd name="connsiteY5" fmla="*/ 1984375 h 1984375"/>
              <a:gd name="connsiteX6" fmla="*/ 0 w 1984375"/>
              <a:gd name="connsiteY6" fmla="*/ 1984375 h 1984375"/>
              <a:gd name="connsiteX7" fmla="*/ 0 w 1984375"/>
              <a:gd name="connsiteY7" fmla="*/ 0 h 1984375"/>
              <a:gd name="connsiteX8" fmla="*/ 0 w 1984375"/>
              <a:gd name="connsiteY8" fmla="*/ 0 h 19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75" h="1984375">
                <a:moveTo>
                  <a:pt x="0" y="0"/>
                </a:moveTo>
                <a:lnTo>
                  <a:pt x="0" y="0"/>
                </a:lnTo>
                <a:cubicBezTo>
                  <a:pt x="1095941" y="0"/>
                  <a:pt x="1984375" y="888434"/>
                  <a:pt x="1984375" y="1984375"/>
                </a:cubicBezTo>
                <a:lnTo>
                  <a:pt x="1984375" y="1984375"/>
                </a:lnTo>
                <a:lnTo>
                  <a:pt x="1984375" y="1984375"/>
                </a:lnTo>
                <a:lnTo>
                  <a:pt x="0" y="1984375"/>
                </a:lnTo>
                <a:lnTo>
                  <a:pt x="0" y="1984375"/>
                </a:lnTo>
                <a:lnTo>
                  <a:pt x="0" y="0"/>
                </a:lnTo>
                <a:lnTo>
                  <a:pt x="0" y="0"/>
                </a:lnTo>
                <a:close/>
              </a:path>
            </a:pathLst>
          </a:custGeom>
          <a:solidFill>
            <a:schemeClr val="accent6"/>
          </a:solidFill>
          <a:ln w="19812" cap="flat">
            <a:noFill/>
            <a:prstDash val="solid"/>
            <a:miter/>
          </a:ln>
        </p:spPr>
        <p:txBody>
          <a:bodyPr rtlCol="0" anchor="ctr"/>
          <a:lstStyle/>
          <a:p>
            <a:endParaRPr lang="en-US">
              <a:solidFill>
                <a:schemeClr val="accent2"/>
              </a:solidFill>
            </a:endParaRPr>
          </a:p>
        </p:txBody>
      </p:sp>
      <p:grpSp>
        <p:nvGrpSpPr>
          <p:cNvPr id="59" name="Group 58">
            <a:extLst>
              <a:ext uri="{FF2B5EF4-FFF2-40B4-BE49-F238E27FC236}">
                <a16:creationId xmlns:a16="http://schemas.microsoft.com/office/drawing/2014/main" id="{212A9984-30F9-654F-9729-5FF8553CB0D2}"/>
              </a:ext>
            </a:extLst>
          </p:cNvPr>
          <p:cNvGrpSpPr>
            <a:grpSpLocks noChangeAspect="1"/>
          </p:cNvGrpSpPr>
          <p:nvPr userDrawn="1"/>
        </p:nvGrpSpPr>
        <p:grpSpPr>
          <a:xfrm>
            <a:off x="7047924" y="907271"/>
            <a:ext cx="556949" cy="1168922"/>
            <a:chOff x="13924243" y="8318520"/>
            <a:chExt cx="1185044" cy="2485409"/>
          </a:xfrm>
          <a:solidFill>
            <a:schemeClr val="accent6"/>
          </a:solidFill>
        </p:grpSpPr>
        <p:sp>
          <p:nvSpPr>
            <p:cNvPr id="60" name="Freeform 59">
              <a:extLst>
                <a:ext uri="{FF2B5EF4-FFF2-40B4-BE49-F238E27FC236}">
                  <a16:creationId xmlns:a16="http://schemas.microsoft.com/office/drawing/2014/main" id="{3FE2ACFD-E47F-AE40-8614-A4C56868C60B}"/>
                </a:ext>
              </a:extLst>
            </p:cNvPr>
            <p:cNvSpPr/>
            <p:nvPr userDrawn="1"/>
          </p:nvSpPr>
          <p:spPr>
            <a:xfrm>
              <a:off x="13924243" y="9561223"/>
              <a:ext cx="1185044" cy="1242705"/>
            </a:xfrm>
            <a:custGeom>
              <a:avLst/>
              <a:gdLst>
                <a:gd name="connsiteX0" fmla="*/ 0 w 946150"/>
                <a:gd name="connsiteY0" fmla="*/ 992188 h 992187"/>
                <a:gd name="connsiteX1" fmla="*/ 946150 w 946150"/>
                <a:gd name="connsiteY1" fmla="*/ 992188 h 992187"/>
                <a:gd name="connsiteX2" fmla="*/ 946150 w 946150"/>
                <a:gd name="connsiteY2" fmla="*/ 0 h 992187"/>
                <a:gd name="connsiteX3" fmla="*/ 0 w 946150"/>
                <a:gd name="connsiteY3" fmla="*/ 992188 h 992187"/>
              </a:gdLst>
              <a:ahLst/>
              <a:cxnLst>
                <a:cxn ang="0">
                  <a:pos x="connsiteX0" y="connsiteY0"/>
                </a:cxn>
                <a:cxn ang="0">
                  <a:pos x="connsiteX1" y="connsiteY1"/>
                </a:cxn>
                <a:cxn ang="0">
                  <a:pos x="connsiteX2" y="connsiteY2"/>
                </a:cxn>
                <a:cxn ang="0">
                  <a:pos x="connsiteX3" y="connsiteY3"/>
                </a:cxn>
              </a:cxnLst>
              <a:rect l="l" t="t" r="r" b="b"/>
              <a:pathLst>
                <a:path w="946150" h="992187">
                  <a:moveTo>
                    <a:pt x="0" y="992188"/>
                  </a:moveTo>
                  <a:lnTo>
                    <a:pt x="946150" y="992188"/>
                  </a:lnTo>
                  <a:lnTo>
                    <a:pt x="946150" y="0"/>
                  </a:lnTo>
                  <a:cubicBezTo>
                    <a:pt x="946150" y="547969"/>
                    <a:pt x="522544" y="992188"/>
                    <a:pt x="0" y="992188"/>
                  </a:cubicBezTo>
                  <a:close/>
                </a:path>
              </a:pathLst>
            </a:custGeom>
            <a:grpFill/>
            <a:ln w="18860" cap="flat">
              <a:noFill/>
              <a:prstDash val="solid"/>
              <a:miter/>
            </a:ln>
          </p:spPr>
          <p:txBody>
            <a:bodyPr rtlCol="0" anchor="ctr"/>
            <a:lstStyle/>
            <a:p>
              <a:endParaRPr lang="en-US">
                <a:solidFill>
                  <a:schemeClr val="accent2"/>
                </a:solidFill>
              </a:endParaRPr>
            </a:p>
          </p:txBody>
        </p:sp>
        <p:sp>
          <p:nvSpPr>
            <p:cNvPr id="61" name="Freeform 60">
              <a:extLst>
                <a:ext uri="{FF2B5EF4-FFF2-40B4-BE49-F238E27FC236}">
                  <a16:creationId xmlns:a16="http://schemas.microsoft.com/office/drawing/2014/main" id="{96A25ADE-F595-2C4C-B5B9-5EE3BBB38FB7}"/>
                </a:ext>
              </a:extLst>
            </p:cNvPr>
            <p:cNvSpPr/>
            <p:nvPr userDrawn="1"/>
          </p:nvSpPr>
          <p:spPr>
            <a:xfrm>
              <a:off x="13924243" y="8318517"/>
              <a:ext cx="1185044" cy="1242705"/>
            </a:xfrm>
            <a:custGeom>
              <a:avLst/>
              <a:gdLst>
                <a:gd name="connsiteX0" fmla="*/ 0 w 946150"/>
                <a:gd name="connsiteY0" fmla="*/ 0 h 992187"/>
                <a:gd name="connsiteX1" fmla="*/ 946150 w 946150"/>
                <a:gd name="connsiteY1" fmla="*/ 992188 h 992187"/>
                <a:gd name="connsiteX2" fmla="*/ 946150 w 946150"/>
                <a:gd name="connsiteY2" fmla="*/ 0 h 992187"/>
              </a:gdLst>
              <a:ahLst/>
              <a:cxnLst>
                <a:cxn ang="0">
                  <a:pos x="connsiteX0" y="connsiteY0"/>
                </a:cxn>
                <a:cxn ang="0">
                  <a:pos x="connsiteX1" y="connsiteY1"/>
                </a:cxn>
                <a:cxn ang="0">
                  <a:pos x="connsiteX2" y="connsiteY2"/>
                </a:cxn>
              </a:cxnLst>
              <a:rect l="l" t="t" r="r" b="b"/>
              <a:pathLst>
                <a:path w="946150" h="992187">
                  <a:moveTo>
                    <a:pt x="0" y="0"/>
                  </a:moveTo>
                  <a:cubicBezTo>
                    <a:pt x="521896" y="1635"/>
                    <a:pt x="944591" y="444897"/>
                    <a:pt x="946150" y="992188"/>
                  </a:cubicBezTo>
                  <a:lnTo>
                    <a:pt x="946150" y="0"/>
                  </a:lnTo>
                  <a:close/>
                </a:path>
              </a:pathLst>
            </a:custGeom>
            <a:grpFill/>
            <a:ln w="18860" cap="flat">
              <a:noFill/>
              <a:prstDash val="solid"/>
              <a:miter/>
            </a:ln>
          </p:spPr>
          <p:txBody>
            <a:bodyPr rtlCol="0" anchor="ctr"/>
            <a:lstStyle/>
            <a:p>
              <a:endParaRPr lang="en-US">
                <a:solidFill>
                  <a:schemeClr val="accent2"/>
                </a:solidFill>
              </a:endParaRPr>
            </a:p>
          </p:txBody>
        </p:sp>
      </p:grpSp>
      <p:sp>
        <p:nvSpPr>
          <p:cNvPr id="62" name="Graphic 35">
            <a:extLst>
              <a:ext uri="{FF2B5EF4-FFF2-40B4-BE49-F238E27FC236}">
                <a16:creationId xmlns:a16="http://schemas.microsoft.com/office/drawing/2014/main" id="{5D1C23BC-7013-E54D-8F6F-50CA4CB87BB5}"/>
              </a:ext>
            </a:extLst>
          </p:cNvPr>
          <p:cNvSpPr>
            <a:spLocks noChangeAspect="1"/>
          </p:cNvSpPr>
          <p:nvPr userDrawn="1"/>
        </p:nvSpPr>
        <p:spPr>
          <a:xfrm>
            <a:off x="4741445" y="2729561"/>
            <a:ext cx="1280235" cy="1168923"/>
          </a:xfrm>
          <a:custGeom>
            <a:avLst/>
            <a:gdLst>
              <a:gd name="connsiteX0" fmla="*/ 0 w 2174875"/>
              <a:gd name="connsiteY0" fmla="*/ 0 h 1984375"/>
              <a:gd name="connsiteX1" fmla="*/ 1186296 w 2174875"/>
              <a:gd name="connsiteY1" fmla="*/ 0 h 1984375"/>
              <a:gd name="connsiteX2" fmla="*/ 2174875 w 2174875"/>
              <a:gd name="connsiteY2" fmla="*/ 992188 h 1984375"/>
              <a:gd name="connsiteX3" fmla="*/ 2174875 w 2174875"/>
              <a:gd name="connsiteY3" fmla="*/ 992188 h 1984375"/>
              <a:gd name="connsiteX4" fmla="*/ 1186296 w 2174875"/>
              <a:gd name="connsiteY4" fmla="*/ 1984375 h 1984375"/>
              <a:gd name="connsiteX5" fmla="*/ 0 w 2174875"/>
              <a:gd name="connsiteY5" fmla="*/ 1984375 h 1984375"/>
              <a:gd name="connsiteX6" fmla="*/ 0 w 2174875"/>
              <a:gd name="connsiteY6" fmla="*/ 1984375 h 1984375"/>
              <a:gd name="connsiteX7" fmla="*/ 0 w 2174875"/>
              <a:gd name="connsiteY7" fmla="*/ 0 h 1984375"/>
              <a:gd name="connsiteX8" fmla="*/ 0 w 2174875"/>
              <a:gd name="connsiteY8" fmla="*/ 0 h 19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875" h="1984375">
                <a:moveTo>
                  <a:pt x="0" y="0"/>
                </a:moveTo>
                <a:lnTo>
                  <a:pt x="1186296" y="0"/>
                </a:lnTo>
                <a:cubicBezTo>
                  <a:pt x="1732272" y="0"/>
                  <a:pt x="2174875" y="444218"/>
                  <a:pt x="2174875" y="992188"/>
                </a:cubicBezTo>
                <a:lnTo>
                  <a:pt x="2174875" y="992188"/>
                </a:lnTo>
                <a:cubicBezTo>
                  <a:pt x="2174875" y="1540157"/>
                  <a:pt x="1732272" y="1984375"/>
                  <a:pt x="1186296" y="1984375"/>
                </a:cubicBezTo>
                <a:lnTo>
                  <a:pt x="0" y="1984375"/>
                </a:lnTo>
                <a:lnTo>
                  <a:pt x="0" y="1984375"/>
                </a:lnTo>
                <a:lnTo>
                  <a:pt x="0" y="0"/>
                </a:lnTo>
                <a:lnTo>
                  <a:pt x="0" y="0"/>
                </a:lnTo>
                <a:close/>
              </a:path>
            </a:pathLst>
          </a:custGeom>
          <a:solidFill>
            <a:schemeClr val="accent6"/>
          </a:solidFill>
          <a:ln w="19743" cap="flat">
            <a:noFill/>
            <a:prstDash val="solid"/>
            <a:miter/>
          </a:ln>
        </p:spPr>
        <p:txBody>
          <a:bodyPr rtlCol="0" anchor="ctr"/>
          <a:lstStyle/>
          <a:p>
            <a:endParaRPr lang="en-US">
              <a:solidFill>
                <a:schemeClr val="accent2"/>
              </a:solidFill>
            </a:endParaRPr>
          </a:p>
        </p:txBody>
      </p:sp>
      <p:sp>
        <p:nvSpPr>
          <p:cNvPr id="63" name="Graphic 30">
            <a:extLst>
              <a:ext uri="{FF2B5EF4-FFF2-40B4-BE49-F238E27FC236}">
                <a16:creationId xmlns:a16="http://schemas.microsoft.com/office/drawing/2014/main" id="{4672DFFC-90C2-EC44-AFC8-2F95A1763E4A}"/>
              </a:ext>
            </a:extLst>
          </p:cNvPr>
          <p:cNvSpPr/>
          <p:nvPr userDrawn="1"/>
        </p:nvSpPr>
        <p:spPr>
          <a:xfrm>
            <a:off x="8834319" y="4529237"/>
            <a:ext cx="277845" cy="997911"/>
          </a:xfrm>
          <a:custGeom>
            <a:avLst/>
            <a:gdLst>
              <a:gd name="connsiteX0" fmla="*/ 0 w 472007"/>
              <a:gd name="connsiteY0" fmla="*/ 0 h 1695261"/>
              <a:gd name="connsiteX1" fmla="*/ 0 w 472007"/>
              <a:gd name="connsiteY1" fmla="*/ 1695262 h 1695261"/>
              <a:gd name="connsiteX2" fmla="*/ 472007 w 472007"/>
              <a:gd name="connsiteY2" fmla="*/ 847141 h 1695261"/>
              <a:gd name="connsiteX3" fmla="*/ 472007 w 472007"/>
              <a:gd name="connsiteY3" fmla="*/ 847141 h 1695261"/>
              <a:gd name="connsiteX4" fmla="*/ 0 w 472007"/>
              <a:gd name="connsiteY4" fmla="*/ 0 h 1695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07" h="1695261">
                <a:moveTo>
                  <a:pt x="0" y="0"/>
                </a:moveTo>
                <a:lnTo>
                  <a:pt x="0" y="1695262"/>
                </a:lnTo>
                <a:cubicBezTo>
                  <a:pt x="292014" y="1520317"/>
                  <a:pt x="471931" y="1197034"/>
                  <a:pt x="472007" y="847141"/>
                </a:cubicBezTo>
                <a:lnTo>
                  <a:pt x="472007" y="847141"/>
                </a:lnTo>
                <a:cubicBezTo>
                  <a:pt x="471206" y="497707"/>
                  <a:pt x="291438" y="175065"/>
                  <a:pt x="0" y="0"/>
                </a:cubicBezTo>
                <a:close/>
              </a:path>
            </a:pathLst>
          </a:custGeom>
          <a:solidFill>
            <a:schemeClr val="accent6"/>
          </a:solidFill>
          <a:ln w="18669" cap="flat">
            <a:noFill/>
            <a:prstDash val="solid"/>
            <a:miter/>
          </a:ln>
        </p:spPr>
        <p:txBody>
          <a:bodyPr rtlCol="0" anchor="ctr"/>
          <a:lstStyle/>
          <a:p>
            <a:endParaRPr lang="en-US" dirty="0"/>
          </a:p>
        </p:txBody>
      </p:sp>
      <p:sp>
        <p:nvSpPr>
          <p:cNvPr id="64" name="Graphic 26">
            <a:extLst>
              <a:ext uri="{FF2B5EF4-FFF2-40B4-BE49-F238E27FC236}">
                <a16:creationId xmlns:a16="http://schemas.microsoft.com/office/drawing/2014/main" id="{A15865C3-B258-984D-9DA7-74EA5D598643}"/>
              </a:ext>
            </a:extLst>
          </p:cNvPr>
          <p:cNvSpPr/>
          <p:nvPr userDrawn="1"/>
        </p:nvSpPr>
        <p:spPr>
          <a:xfrm>
            <a:off x="4741445" y="4454545"/>
            <a:ext cx="2337846" cy="1168624"/>
          </a:xfrm>
          <a:custGeom>
            <a:avLst/>
            <a:gdLst>
              <a:gd name="connsiteX0" fmla="*/ 2853929 w 3805237"/>
              <a:gd name="connsiteY0" fmla="*/ 0 h 1868488"/>
              <a:gd name="connsiteX1" fmla="*/ 0 w 3805237"/>
              <a:gd name="connsiteY1" fmla="*/ 0 h 1868488"/>
              <a:gd name="connsiteX2" fmla="*/ 0 w 3805237"/>
              <a:gd name="connsiteY2" fmla="*/ 1868488 h 1868488"/>
              <a:gd name="connsiteX3" fmla="*/ 2853929 w 3805237"/>
              <a:gd name="connsiteY3" fmla="*/ 1868488 h 1868488"/>
              <a:gd name="connsiteX4" fmla="*/ 3805238 w 3805237"/>
              <a:gd name="connsiteY4" fmla="*/ 934244 h 1868488"/>
              <a:gd name="connsiteX5" fmla="*/ 3805238 w 3805237"/>
              <a:gd name="connsiteY5" fmla="*/ 934244 h 1868488"/>
              <a:gd name="connsiteX6" fmla="*/ 2853929 w 3805237"/>
              <a:gd name="connsiteY6" fmla="*/ 0 h 186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5237" h="1868488">
                <a:moveTo>
                  <a:pt x="2853929" y="0"/>
                </a:moveTo>
                <a:lnTo>
                  <a:pt x="0" y="0"/>
                </a:lnTo>
                <a:lnTo>
                  <a:pt x="0" y="1868488"/>
                </a:lnTo>
                <a:lnTo>
                  <a:pt x="2853929" y="1868488"/>
                </a:lnTo>
                <a:cubicBezTo>
                  <a:pt x="3379318" y="1868488"/>
                  <a:pt x="3805238" y="1450212"/>
                  <a:pt x="3805238" y="934244"/>
                </a:cubicBezTo>
                <a:lnTo>
                  <a:pt x="3805238" y="934244"/>
                </a:lnTo>
                <a:cubicBezTo>
                  <a:pt x="3803678" y="418915"/>
                  <a:pt x="3378671" y="1539"/>
                  <a:pt x="2853929" y="0"/>
                </a:cubicBezTo>
                <a:close/>
              </a:path>
            </a:pathLst>
          </a:custGeom>
          <a:solidFill>
            <a:schemeClr val="accent6"/>
          </a:solidFill>
          <a:ln w="19002" cap="flat">
            <a:noFill/>
            <a:prstDash val="solid"/>
            <a:miter/>
          </a:ln>
        </p:spPr>
        <p:txBody>
          <a:bodyPr rtlCol="0" anchor="ctr"/>
          <a:lstStyle/>
          <a:p>
            <a:endParaRPr lang="en-US" dirty="0">
              <a:solidFill>
                <a:schemeClr val="accent2"/>
              </a:solidFill>
            </a:endParaRPr>
          </a:p>
        </p:txBody>
      </p:sp>
      <p:sp>
        <p:nvSpPr>
          <p:cNvPr id="65" name="Graphic 65">
            <a:extLst>
              <a:ext uri="{FF2B5EF4-FFF2-40B4-BE49-F238E27FC236}">
                <a16:creationId xmlns:a16="http://schemas.microsoft.com/office/drawing/2014/main" id="{4693D337-CBB0-9C4C-BE4F-F509C5EC150B}"/>
              </a:ext>
            </a:extLst>
          </p:cNvPr>
          <p:cNvSpPr/>
          <p:nvPr userDrawn="1"/>
        </p:nvSpPr>
        <p:spPr>
          <a:xfrm>
            <a:off x="10693306" y="2729561"/>
            <a:ext cx="1402708" cy="1168923"/>
          </a:xfrm>
          <a:custGeom>
            <a:avLst/>
            <a:gdLst>
              <a:gd name="connsiteX0" fmla="*/ 2809037 w 2809037"/>
              <a:gd name="connsiteY0" fmla="*/ 2340864 h 2340864"/>
              <a:gd name="connsiteX1" fmla="*/ 2809037 w 2809037"/>
              <a:gd name="connsiteY1" fmla="*/ 0 h 2340864"/>
              <a:gd name="connsiteX2" fmla="*/ 0 w 2809037"/>
              <a:gd name="connsiteY2" fmla="*/ 0 h 2340864"/>
              <a:gd name="connsiteX3" fmla="*/ 2340864 w 2809037"/>
              <a:gd name="connsiteY3" fmla="*/ 2340864 h 2340864"/>
            </a:gdLst>
            <a:ahLst/>
            <a:cxnLst>
              <a:cxn ang="0">
                <a:pos x="connsiteX0" y="connsiteY0"/>
              </a:cxn>
              <a:cxn ang="0">
                <a:pos x="connsiteX1" y="connsiteY1"/>
              </a:cxn>
              <a:cxn ang="0">
                <a:pos x="connsiteX2" y="connsiteY2"/>
              </a:cxn>
              <a:cxn ang="0">
                <a:pos x="connsiteX3" y="connsiteY3"/>
              </a:cxn>
            </a:cxnLst>
            <a:rect l="l" t="t" r="r" b="b"/>
            <a:pathLst>
              <a:path w="2809037" h="2340864">
                <a:moveTo>
                  <a:pt x="2809037" y="2340864"/>
                </a:moveTo>
                <a:lnTo>
                  <a:pt x="2809037" y="0"/>
                </a:lnTo>
                <a:lnTo>
                  <a:pt x="0" y="0"/>
                </a:lnTo>
                <a:cubicBezTo>
                  <a:pt x="1287475" y="0"/>
                  <a:pt x="2340864" y="1053389"/>
                  <a:pt x="2340864" y="2340864"/>
                </a:cubicBezTo>
                <a:close/>
              </a:path>
            </a:pathLst>
          </a:custGeom>
          <a:solidFill>
            <a:schemeClr val="accent6"/>
          </a:solidFill>
          <a:ln w="23336" cap="flat">
            <a:no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73528609-25BF-B54A-869B-14F384512157}"/>
              </a:ext>
            </a:extLst>
          </p:cNvPr>
          <p:cNvSpPr txBox="1"/>
          <p:nvPr userDrawn="1"/>
        </p:nvSpPr>
        <p:spPr>
          <a:xfrm>
            <a:off x="6983427" y="2089731"/>
            <a:ext cx="1168624" cy="400110"/>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Half Circle </a:t>
            </a:r>
            <a:b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b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Inverted</a:t>
            </a:r>
            <a:endParaRPr kumimoji="0" lang="en-US" sz="10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p:txBody>
      </p:sp>
      <p:sp>
        <p:nvSpPr>
          <p:cNvPr id="77" name="TextBox 76">
            <a:extLst>
              <a:ext uri="{FF2B5EF4-FFF2-40B4-BE49-F238E27FC236}">
                <a16:creationId xmlns:a16="http://schemas.microsoft.com/office/drawing/2014/main" id="{11FA421D-0441-5D43-9F62-D1CB5126A25D}"/>
              </a:ext>
            </a:extLst>
          </p:cNvPr>
          <p:cNvSpPr txBox="1"/>
          <p:nvPr userDrawn="1"/>
        </p:nvSpPr>
        <p:spPr>
          <a:xfrm>
            <a:off x="8737016" y="2089731"/>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Quarter Round</a:t>
            </a:r>
            <a:endParaRPr kumimoji="0" lang="en-US" sz="10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p:txBody>
      </p:sp>
      <p:sp>
        <p:nvSpPr>
          <p:cNvPr id="78" name="TextBox 77">
            <a:extLst>
              <a:ext uri="{FF2B5EF4-FFF2-40B4-BE49-F238E27FC236}">
                <a16:creationId xmlns:a16="http://schemas.microsoft.com/office/drawing/2014/main" id="{733E78EE-9AEC-6440-B26D-6AF9C229BC75}"/>
              </a:ext>
            </a:extLst>
          </p:cNvPr>
          <p:cNvSpPr txBox="1"/>
          <p:nvPr userDrawn="1"/>
        </p:nvSpPr>
        <p:spPr>
          <a:xfrm>
            <a:off x="10763873" y="2089731"/>
            <a:ext cx="1168624" cy="400110"/>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Quarter Round</a:t>
            </a:r>
            <a:b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b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Inverted</a:t>
            </a:r>
            <a:endParaRPr kumimoji="0" lang="en-US" sz="10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p:txBody>
      </p:sp>
      <p:sp>
        <p:nvSpPr>
          <p:cNvPr id="79" name="TextBox 78">
            <a:extLst>
              <a:ext uri="{FF2B5EF4-FFF2-40B4-BE49-F238E27FC236}">
                <a16:creationId xmlns:a16="http://schemas.microsoft.com/office/drawing/2014/main" id="{E1D63B5E-C281-BD47-AF15-CF669D743B82}"/>
              </a:ext>
            </a:extLst>
          </p:cNvPr>
          <p:cNvSpPr txBox="1"/>
          <p:nvPr userDrawn="1"/>
        </p:nvSpPr>
        <p:spPr>
          <a:xfrm>
            <a:off x="4661634" y="3898255"/>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1x Circle+</a:t>
            </a:r>
            <a:endParaRPr kumimoji="0" lang="en-US" sz="10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p:txBody>
      </p:sp>
      <p:sp>
        <p:nvSpPr>
          <p:cNvPr id="80" name="TextBox 79">
            <a:extLst>
              <a:ext uri="{FF2B5EF4-FFF2-40B4-BE49-F238E27FC236}">
                <a16:creationId xmlns:a16="http://schemas.microsoft.com/office/drawing/2014/main" id="{02302E4B-D88A-A64D-AC56-0C5E66DF83E6}"/>
              </a:ext>
            </a:extLst>
          </p:cNvPr>
          <p:cNvSpPr txBox="1"/>
          <p:nvPr userDrawn="1"/>
        </p:nvSpPr>
        <p:spPr>
          <a:xfrm>
            <a:off x="6983427" y="3898255"/>
            <a:ext cx="1168624" cy="400110"/>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Half Circle+ </a:t>
            </a:r>
            <a:b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b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Inverted</a:t>
            </a:r>
            <a:endParaRPr kumimoji="0" lang="en-US" sz="10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p:txBody>
      </p:sp>
      <p:sp>
        <p:nvSpPr>
          <p:cNvPr id="81" name="TextBox 80">
            <a:extLst>
              <a:ext uri="{FF2B5EF4-FFF2-40B4-BE49-F238E27FC236}">
                <a16:creationId xmlns:a16="http://schemas.microsoft.com/office/drawing/2014/main" id="{F2353ACD-9C4E-8B41-84A8-0E9A7ABF4DE2}"/>
              </a:ext>
            </a:extLst>
          </p:cNvPr>
          <p:cNvSpPr txBox="1"/>
          <p:nvPr userDrawn="1"/>
        </p:nvSpPr>
        <p:spPr>
          <a:xfrm>
            <a:off x="8737016" y="3898255"/>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Quarter Round+</a:t>
            </a:r>
            <a:endParaRPr kumimoji="0" lang="en-US" sz="10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p:txBody>
      </p:sp>
      <p:sp>
        <p:nvSpPr>
          <p:cNvPr id="82" name="TextBox 81">
            <a:extLst>
              <a:ext uri="{FF2B5EF4-FFF2-40B4-BE49-F238E27FC236}">
                <a16:creationId xmlns:a16="http://schemas.microsoft.com/office/drawing/2014/main" id="{308B54F7-D4CD-B64E-B8CE-513C7CC6375D}"/>
              </a:ext>
            </a:extLst>
          </p:cNvPr>
          <p:cNvSpPr txBox="1"/>
          <p:nvPr userDrawn="1"/>
        </p:nvSpPr>
        <p:spPr>
          <a:xfrm>
            <a:off x="10763873" y="3898255"/>
            <a:ext cx="1168624" cy="400110"/>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Quarter Round+</a:t>
            </a:r>
            <a:b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b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Inverted</a:t>
            </a:r>
            <a:endParaRPr kumimoji="0" lang="en-US" sz="10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p:txBody>
      </p:sp>
      <p:sp>
        <p:nvSpPr>
          <p:cNvPr id="83" name="TextBox 82">
            <a:extLst>
              <a:ext uri="{FF2B5EF4-FFF2-40B4-BE49-F238E27FC236}">
                <a16:creationId xmlns:a16="http://schemas.microsoft.com/office/drawing/2014/main" id="{BC6FEF5B-FA14-0E40-885F-8B597A6EB54C}"/>
              </a:ext>
            </a:extLst>
          </p:cNvPr>
          <p:cNvSpPr txBox="1"/>
          <p:nvPr userDrawn="1"/>
        </p:nvSpPr>
        <p:spPr>
          <a:xfrm>
            <a:off x="4661634" y="5621206"/>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2x Circle</a:t>
            </a:r>
            <a:endParaRPr kumimoji="0" lang="en-US" sz="10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p:txBody>
      </p:sp>
      <p:sp>
        <p:nvSpPr>
          <p:cNvPr id="84" name="TextBox 83">
            <a:extLst>
              <a:ext uri="{FF2B5EF4-FFF2-40B4-BE49-F238E27FC236}">
                <a16:creationId xmlns:a16="http://schemas.microsoft.com/office/drawing/2014/main" id="{F4A2787D-B452-F24F-A8B6-FC628EF02B68}"/>
              </a:ext>
            </a:extLst>
          </p:cNvPr>
          <p:cNvSpPr txBox="1"/>
          <p:nvPr userDrawn="1"/>
        </p:nvSpPr>
        <p:spPr>
          <a:xfrm>
            <a:off x="7583512" y="5621206"/>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Half Circle</a:t>
            </a:r>
            <a:endParaRPr kumimoji="0" lang="en-US" sz="10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p:txBody>
      </p:sp>
      <p:sp>
        <p:nvSpPr>
          <p:cNvPr id="85" name="TextBox 84">
            <a:extLst>
              <a:ext uri="{FF2B5EF4-FFF2-40B4-BE49-F238E27FC236}">
                <a16:creationId xmlns:a16="http://schemas.microsoft.com/office/drawing/2014/main" id="{76D60687-4361-6D4C-A206-7EC106CF16DB}"/>
              </a:ext>
            </a:extLst>
          </p:cNvPr>
          <p:cNvSpPr txBox="1"/>
          <p:nvPr userDrawn="1"/>
        </p:nvSpPr>
        <p:spPr>
          <a:xfrm>
            <a:off x="8750159" y="5621206"/>
            <a:ext cx="2569482" cy="707886"/>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¼ Circle</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000" b="0" i="0" u="none" strike="noStrike" cap="none" spc="0" normalizeH="0" baseline="0" dirty="0">
                <a:ln>
                  <a:noFill/>
                </a:ln>
                <a:solidFill>
                  <a:schemeClr val="accent1"/>
                </a:solidFill>
                <a:effectLst/>
                <a:uFillTx/>
                <a:latin typeface="FS Albert Pro Light" panose="02000503040000020004" pitchFamily="2" charset="0"/>
                <a:ea typeface="+mn-ea"/>
                <a:cs typeface="+mn-cs"/>
                <a:sym typeface="Helvetica Neue"/>
              </a:rPr>
              <a:t>In certain instances, for example if space is at a premium, the 1/4 Circle Shape may be used.</a:t>
            </a:r>
          </a:p>
          <a:p>
            <a:pPr marL="0" marR="0" indent="0" algn="l" defTabSz="2438338"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dirty="0">
              <a:ln>
                <a:noFill/>
              </a:ln>
              <a:solidFill>
                <a:schemeClr val="tx2"/>
              </a:solidFill>
              <a:effectLst/>
              <a:uFillTx/>
              <a:latin typeface="FS Albert Pro Light" panose="02000503040000020004" pitchFamily="2" charset="0"/>
              <a:ea typeface="+mn-ea"/>
              <a:cs typeface="+mn-cs"/>
              <a:sym typeface="Helvetica Neue"/>
            </a:endParaRPr>
          </a:p>
        </p:txBody>
      </p:sp>
      <p:grpSp>
        <p:nvGrpSpPr>
          <p:cNvPr id="86" name="Group 85">
            <a:extLst>
              <a:ext uri="{FF2B5EF4-FFF2-40B4-BE49-F238E27FC236}">
                <a16:creationId xmlns:a16="http://schemas.microsoft.com/office/drawing/2014/main" id="{158CCFBC-4D42-EC45-8AFF-E2C52FDA818A}"/>
              </a:ext>
            </a:extLst>
          </p:cNvPr>
          <p:cNvGrpSpPr>
            <a:grpSpLocks noChangeAspect="1"/>
          </p:cNvGrpSpPr>
          <p:nvPr userDrawn="1"/>
        </p:nvGrpSpPr>
        <p:grpSpPr>
          <a:xfrm>
            <a:off x="339451" y="2120411"/>
            <a:ext cx="1168624" cy="1161817"/>
            <a:chOff x="653246" y="8379144"/>
            <a:chExt cx="2354578" cy="2340864"/>
          </a:xfrm>
        </p:grpSpPr>
        <p:sp>
          <p:nvSpPr>
            <p:cNvPr id="87" name="Graphic 28">
              <a:extLst>
                <a:ext uri="{FF2B5EF4-FFF2-40B4-BE49-F238E27FC236}">
                  <a16:creationId xmlns:a16="http://schemas.microsoft.com/office/drawing/2014/main" id="{8C8A3E17-4F0C-C44D-BF29-A0D96F92815A}"/>
                </a:ext>
              </a:extLst>
            </p:cNvPr>
            <p:cNvSpPr/>
            <p:nvPr userDrawn="1"/>
          </p:nvSpPr>
          <p:spPr>
            <a:xfrm>
              <a:off x="667560" y="8379144"/>
              <a:ext cx="2340264" cy="2340864"/>
            </a:xfrm>
            <a:custGeom>
              <a:avLst/>
              <a:gdLst>
                <a:gd name="connsiteX0" fmla="*/ 0 w 1868488"/>
                <a:gd name="connsiteY0" fmla="*/ 0 h 1868488"/>
                <a:gd name="connsiteX1" fmla="*/ 934244 w 1868488"/>
                <a:gd name="connsiteY1" fmla="*/ 0 h 1868488"/>
                <a:gd name="connsiteX2" fmla="*/ 1868488 w 1868488"/>
                <a:gd name="connsiteY2" fmla="*/ 934244 h 1868488"/>
                <a:gd name="connsiteX3" fmla="*/ 1868488 w 1868488"/>
                <a:gd name="connsiteY3" fmla="*/ 934244 h 1868488"/>
                <a:gd name="connsiteX4" fmla="*/ 934244 w 1868488"/>
                <a:gd name="connsiteY4" fmla="*/ 1868488 h 1868488"/>
                <a:gd name="connsiteX5" fmla="*/ 0 w 1868488"/>
                <a:gd name="connsiteY5" fmla="*/ 1868488 h 1868488"/>
                <a:gd name="connsiteX6" fmla="*/ 0 w 1868488"/>
                <a:gd name="connsiteY6" fmla="*/ 1868488 h 1868488"/>
                <a:gd name="connsiteX7" fmla="*/ 0 w 1868488"/>
                <a:gd name="connsiteY7" fmla="*/ 0 h 1868488"/>
                <a:gd name="connsiteX8" fmla="*/ 0 w 1868488"/>
                <a:gd name="connsiteY8" fmla="*/ 0 h 186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488" h="1868488">
                  <a:moveTo>
                    <a:pt x="0" y="0"/>
                  </a:moveTo>
                  <a:lnTo>
                    <a:pt x="934244" y="0"/>
                  </a:lnTo>
                  <a:cubicBezTo>
                    <a:pt x="1450212" y="0"/>
                    <a:pt x="1868488" y="418276"/>
                    <a:pt x="1868488" y="934244"/>
                  </a:cubicBezTo>
                  <a:lnTo>
                    <a:pt x="1868488" y="934244"/>
                  </a:lnTo>
                  <a:cubicBezTo>
                    <a:pt x="1868488" y="1450212"/>
                    <a:pt x="1450212" y="1868488"/>
                    <a:pt x="934244" y="1868488"/>
                  </a:cubicBezTo>
                  <a:lnTo>
                    <a:pt x="0" y="1868488"/>
                  </a:lnTo>
                  <a:lnTo>
                    <a:pt x="0" y="1868488"/>
                  </a:lnTo>
                  <a:lnTo>
                    <a:pt x="0" y="0"/>
                  </a:lnTo>
                  <a:lnTo>
                    <a:pt x="0" y="0"/>
                  </a:lnTo>
                  <a:close/>
                </a:path>
              </a:pathLst>
            </a:custGeom>
            <a:solidFill>
              <a:schemeClr val="accent4"/>
            </a:solidFill>
            <a:ln w="18669" cap="flat">
              <a:noFill/>
              <a:prstDash val="solid"/>
              <a:miter/>
            </a:ln>
          </p:spPr>
          <p:txBody>
            <a:bodyPr rtlCol="0" anchor="ctr"/>
            <a:lstStyle/>
            <a:p>
              <a:endParaRPr lang="en-US">
                <a:solidFill>
                  <a:schemeClr val="accent2"/>
                </a:solidFill>
              </a:endParaRPr>
            </a:p>
          </p:txBody>
        </p:sp>
        <p:grpSp>
          <p:nvGrpSpPr>
            <p:cNvPr id="88" name="Group 87">
              <a:extLst>
                <a:ext uri="{FF2B5EF4-FFF2-40B4-BE49-F238E27FC236}">
                  <a16:creationId xmlns:a16="http://schemas.microsoft.com/office/drawing/2014/main" id="{0B804A23-4C8E-274C-9E14-46187F76DE3A}"/>
                </a:ext>
              </a:extLst>
            </p:cNvPr>
            <p:cNvGrpSpPr/>
            <p:nvPr userDrawn="1"/>
          </p:nvGrpSpPr>
          <p:grpSpPr>
            <a:xfrm>
              <a:off x="653246" y="8379144"/>
              <a:ext cx="2340864" cy="2340864"/>
              <a:chOff x="14164455" y="6379521"/>
              <a:chExt cx="2340864" cy="2340864"/>
            </a:xfrm>
          </p:grpSpPr>
          <p:sp>
            <p:nvSpPr>
              <p:cNvPr id="90" name="Rectangle 89">
                <a:extLst>
                  <a:ext uri="{FF2B5EF4-FFF2-40B4-BE49-F238E27FC236}">
                    <a16:creationId xmlns:a16="http://schemas.microsoft.com/office/drawing/2014/main" id="{4901E60E-FE14-904A-8391-6218864442C0}"/>
                  </a:ext>
                </a:extLst>
              </p:cNvPr>
              <p:cNvSpPr/>
              <p:nvPr userDrawn="1"/>
            </p:nvSpPr>
            <p:spPr>
              <a:xfrm>
                <a:off x="14164455" y="6379521"/>
                <a:ext cx="2340864" cy="2340864"/>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spcBef>
                    <a:spcPts val="0"/>
                  </a:spcBef>
                  <a:spcAft>
                    <a:spcPts val="0"/>
                  </a:spcAft>
                  <a:buClrTx/>
                  <a:buSzTx/>
                  <a:buFontTx/>
                  <a:buNone/>
                  <a:tabLst/>
                </a:pPr>
                <a:endParaRPr kumimoji="0" lang="en-US" sz="3600" u="none" strike="noStrike" cap="none"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91" name="Oval 90">
                <a:extLst>
                  <a:ext uri="{FF2B5EF4-FFF2-40B4-BE49-F238E27FC236}">
                    <a16:creationId xmlns:a16="http://schemas.microsoft.com/office/drawing/2014/main" id="{ADAEB8CE-537D-5647-B150-857FFD987FEF}"/>
                  </a:ext>
                </a:extLst>
              </p:cNvPr>
              <p:cNvSpPr/>
              <p:nvPr userDrawn="1"/>
            </p:nvSpPr>
            <p:spPr>
              <a:xfrm>
                <a:off x="14164455" y="6379521"/>
                <a:ext cx="2340864" cy="2340864"/>
              </a:xfrm>
              <a:prstGeom prst="ellipse">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spcBef>
                    <a:spcPts val="0"/>
                  </a:spcBef>
                  <a:spcAft>
                    <a:spcPts val="0"/>
                  </a:spcAft>
                  <a:buClrTx/>
                  <a:buSzTx/>
                  <a:buFontTx/>
                  <a:buNone/>
                  <a:tabLst/>
                </a:pPr>
                <a:endParaRPr kumimoji="0" lang="en-US" sz="3600" u="none" strike="noStrike" cap="none"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grpSp>
        <p:cxnSp>
          <p:nvCxnSpPr>
            <p:cNvPr id="89" name="Straight Arrow Connector 88">
              <a:extLst>
                <a:ext uri="{FF2B5EF4-FFF2-40B4-BE49-F238E27FC236}">
                  <a16:creationId xmlns:a16="http://schemas.microsoft.com/office/drawing/2014/main" id="{167157A1-DA5C-5646-AC0C-A760BBE5493D}"/>
                </a:ext>
              </a:extLst>
            </p:cNvPr>
            <p:cNvCxnSpPr>
              <a:cxnSpLocks/>
            </p:cNvCxnSpPr>
            <p:nvPr userDrawn="1"/>
          </p:nvCxnSpPr>
          <p:spPr>
            <a:xfrm flipV="1">
              <a:off x="1407192" y="9549275"/>
              <a:ext cx="861000" cy="1"/>
            </a:xfrm>
            <a:prstGeom prst="straightConnector1">
              <a:avLst/>
            </a:prstGeom>
            <a:noFill/>
            <a:ln w="508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grpSp>
      <p:grpSp>
        <p:nvGrpSpPr>
          <p:cNvPr id="92" name="Group 91">
            <a:extLst>
              <a:ext uri="{FF2B5EF4-FFF2-40B4-BE49-F238E27FC236}">
                <a16:creationId xmlns:a16="http://schemas.microsoft.com/office/drawing/2014/main" id="{970A0C4E-FF1A-864C-9596-41E74D66DEA3}"/>
              </a:ext>
            </a:extLst>
          </p:cNvPr>
          <p:cNvGrpSpPr/>
          <p:nvPr userDrawn="1"/>
        </p:nvGrpSpPr>
        <p:grpSpPr>
          <a:xfrm>
            <a:off x="339451" y="3527863"/>
            <a:ext cx="3761287" cy="2117194"/>
            <a:chOff x="630590" y="8740240"/>
            <a:chExt cx="4195412" cy="2361559"/>
          </a:xfrm>
        </p:grpSpPr>
        <p:sp>
          <p:nvSpPr>
            <p:cNvPr id="93" name="Rectangle 92">
              <a:extLst>
                <a:ext uri="{FF2B5EF4-FFF2-40B4-BE49-F238E27FC236}">
                  <a16:creationId xmlns:a16="http://schemas.microsoft.com/office/drawing/2014/main" id="{89A5996F-7636-3348-BEB0-0089A46D1384}"/>
                </a:ext>
              </a:extLst>
            </p:cNvPr>
            <p:cNvSpPr/>
            <p:nvPr userDrawn="1"/>
          </p:nvSpPr>
          <p:spPr>
            <a:xfrm>
              <a:off x="630590" y="8740240"/>
              <a:ext cx="4193272" cy="236155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grpSp>
          <p:nvGrpSpPr>
            <p:cNvPr id="101" name="Group 100">
              <a:extLst>
                <a:ext uri="{FF2B5EF4-FFF2-40B4-BE49-F238E27FC236}">
                  <a16:creationId xmlns:a16="http://schemas.microsoft.com/office/drawing/2014/main" id="{38FECDB0-0401-E246-8A44-B09CEB3454A0}"/>
                </a:ext>
              </a:extLst>
            </p:cNvPr>
            <p:cNvGrpSpPr/>
            <p:nvPr userDrawn="1"/>
          </p:nvGrpSpPr>
          <p:grpSpPr>
            <a:xfrm>
              <a:off x="637582" y="10891842"/>
              <a:ext cx="4175102" cy="209957"/>
              <a:chOff x="-755" y="12618496"/>
              <a:chExt cx="22006223" cy="1106648"/>
            </a:xfrm>
          </p:grpSpPr>
          <p:grpSp>
            <p:nvGrpSpPr>
              <p:cNvPr id="114" name="Group 113">
                <a:extLst>
                  <a:ext uri="{FF2B5EF4-FFF2-40B4-BE49-F238E27FC236}">
                    <a16:creationId xmlns:a16="http://schemas.microsoft.com/office/drawing/2014/main" id="{7BCDBF91-F06E-A549-8AF9-99F574FD3168}"/>
                  </a:ext>
                </a:extLst>
              </p:cNvPr>
              <p:cNvGrpSpPr/>
              <p:nvPr userDrawn="1"/>
            </p:nvGrpSpPr>
            <p:grpSpPr>
              <a:xfrm>
                <a:off x="1" y="12627864"/>
                <a:ext cx="22005467" cy="1097280"/>
                <a:chOff x="-58710091" y="-1"/>
                <a:chExt cx="203411881" cy="10058402"/>
              </a:xfrm>
              <a:solidFill>
                <a:schemeClr val="accent5"/>
              </a:solidFill>
            </p:grpSpPr>
            <p:sp>
              <p:nvSpPr>
                <p:cNvPr id="119" name="Rectangle 118">
                  <a:extLst>
                    <a:ext uri="{FF2B5EF4-FFF2-40B4-BE49-F238E27FC236}">
                      <a16:creationId xmlns:a16="http://schemas.microsoft.com/office/drawing/2014/main" id="{B78AB2AA-ABBE-CE48-BAD3-4568143C1A30}"/>
                    </a:ext>
                  </a:extLst>
                </p:cNvPr>
                <p:cNvSpPr/>
                <p:nvPr userDrawn="1"/>
              </p:nvSpPr>
              <p:spPr>
                <a:xfrm>
                  <a:off x="10625363" y="-1"/>
                  <a:ext cx="134076427" cy="10058402"/>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FS Albert Pro" panose="02000503040000020004" pitchFamily="2" charset="0"/>
                    <a:ea typeface="Helvetica Neue Medium"/>
                    <a:cs typeface="Helvetica Neue Medium"/>
                    <a:sym typeface="Helvetica Neue Medium"/>
                  </a:endParaRPr>
                </a:p>
              </p:txBody>
            </p:sp>
            <p:pic>
              <p:nvPicPr>
                <p:cNvPr id="120" name="Graphic 119">
                  <a:extLst>
                    <a:ext uri="{FF2B5EF4-FFF2-40B4-BE49-F238E27FC236}">
                      <a16:creationId xmlns:a16="http://schemas.microsoft.com/office/drawing/2014/main" id="{01F57FB0-1E0E-C642-A017-C1FCA1D823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1676" y="-1"/>
                  <a:ext cx="10058400" cy="10058400"/>
                </a:xfrm>
                <a:prstGeom prst="rect">
                  <a:avLst/>
                </a:prstGeom>
              </p:spPr>
            </p:pic>
            <p:sp>
              <p:nvSpPr>
                <p:cNvPr id="121" name="Rectangle 120">
                  <a:extLst>
                    <a:ext uri="{FF2B5EF4-FFF2-40B4-BE49-F238E27FC236}">
                      <a16:creationId xmlns:a16="http://schemas.microsoft.com/office/drawing/2014/main" id="{C7E197EE-CA9C-E741-9FD4-19D44DD8B6F3}"/>
                    </a:ext>
                  </a:extLst>
                </p:cNvPr>
                <p:cNvSpPr/>
                <p:nvPr userDrawn="1"/>
              </p:nvSpPr>
              <p:spPr>
                <a:xfrm>
                  <a:off x="-58710091" y="-1"/>
                  <a:ext cx="70902098" cy="10058402"/>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FS Albert Pro" panose="02000503040000020004" pitchFamily="2" charset="0"/>
                    <a:ea typeface="Helvetica Neue Medium"/>
                    <a:cs typeface="Helvetica Neue Medium"/>
                    <a:sym typeface="Helvetica Neue Medium"/>
                  </a:endParaRPr>
                </a:p>
              </p:txBody>
            </p:sp>
          </p:grpSp>
          <p:grpSp>
            <p:nvGrpSpPr>
              <p:cNvPr id="115" name="Group 114">
                <a:extLst>
                  <a:ext uri="{FF2B5EF4-FFF2-40B4-BE49-F238E27FC236}">
                    <a16:creationId xmlns:a16="http://schemas.microsoft.com/office/drawing/2014/main" id="{1944AD13-4B56-9B48-B45D-C7BF7BB447CA}"/>
                  </a:ext>
                </a:extLst>
              </p:cNvPr>
              <p:cNvGrpSpPr/>
              <p:nvPr userDrawn="1"/>
            </p:nvGrpSpPr>
            <p:grpSpPr>
              <a:xfrm>
                <a:off x="-755" y="12627864"/>
                <a:ext cx="2413264" cy="1097280"/>
                <a:chOff x="-3677406" y="-1"/>
                <a:chExt cx="22307482" cy="10058402"/>
              </a:xfrm>
            </p:grpSpPr>
            <p:pic>
              <p:nvPicPr>
                <p:cNvPr id="117" name="Graphic 116">
                  <a:extLst>
                    <a:ext uri="{FF2B5EF4-FFF2-40B4-BE49-F238E27FC236}">
                      <a16:creationId xmlns:a16="http://schemas.microsoft.com/office/drawing/2014/main" id="{E216922B-F484-5D45-B94F-390099F0B0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1676" y="-1"/>
                  <a:ext cx="10058400" cy="10058400"/>
                </a:xfrm>
                <a:prstGeom prst="rect">
                  <a:avLst/>
                </a:prstGeom>
              </p:spPr>
            </p:pic>
            <p:sp>
              <p:nvSpPr>
                <p:cNvPr id="118" name="Rectangle 117">
                  <a:extLst>
                    <a:ext uri="{FF2B5EF4-FFF2-40B4-BE49-F238E27FC236}">
                      <a16:creationId xmlns:a16="http://schemas.microsoft.com/office/drawing/2014/main" id="{9AE8CEA1-7A6A-464C-AFA0-4C9EF8F0A590}"/>
                    </a:ext>
                  </a:extLst>
                </p:cNvPr>
                <p:cNvSpPr/>
                <p:nvPr userDrawn="1"/>
              </p:nvSpPr>
              <p:spPr>
                <a:xfrm>
                  <a:off x="-3677406" y="-1"/>
                  <a:ext cx="15869404" cy="10058402"/>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FS Albert Pro" panose="02000503040000020004" pitchFamily="2" charset="0"/>
                    <a:ea typeface="Helvetica Neue Medium"/>
                    <a:cs typeface="Helvetica Neue Medium"/>
                    <a:sym typeface="Helvetica Neue Medium"/>
                  </a:endParaRPr>
                </a:p>
              </p:txBody>
            </p:sp>
          </p:grpSp>
          <p:pic>
            <p:nvPicPr>
              <p:cNvPr id="116" name="Graphic 115">
                <a:extLst>
                  <a:ext uri="{FF2B5EF4-FFF2-40B4-BE49-F238E27FC236}">
                    <a16:creationId xmlns:a16="http://schemas.microsoft.com/office/drawing/2014/main" id="{EA2FE76A-BBA5-6947-A658-877ECEFD011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2633" y="12618496"/>
                <a:ext cx="2024109" cy="1097280"/>
              </a:xfrm>
              <a:prstGeom prst="rect">
                <a:avLst/>
              </a:prstGeom>
            </p:spPr>
          </p:pic>
        </p:grpSp>
        <p:pic>
          <p:nvPicPr>
            <p:cNvPr id="102" name="Picture 101">
              <a:extLst>
                <a:ext uri="{FF2B5EF4-FFF2-40B4-BE49-F238E27FC236}">
                  <a16:creationId xmlns:a16="http://schemas.microsoft.com/office/drawing/2014/main" id="{3F3F0BFA-CE90-134A-9213-AE7DE1477885}"/>
                </a:ext>
              </a:extLst>
            </p:cNvPr>
            <p:cNvPicPr>
              <a:picLocks noChangeAspect="1"/>
            </p:cNvPicPr>
            <p:nvPr userDrawn="1"/>
          </p:nvPicPr>
          <p:blipFill rotWithShape="1">
            <a:blip r:embed="rId8"/>
            <a:srcRect l="5517" t="8479" r="5246" b="46497"/>
            <a:stretch/>
          </p:blipFill>
          <p:spPr>
            <a:xfrm>
              <a:off x="2057623" y="9598622"/>
              <a:ext cx="2764597" cy="1299909"/>
            </a:xfrm>
            <a:prstGeom prst="rect">
              <a:avLst/>
            </a:prstGeom>
          </p:spPr>
        </p:pic>
        <p:sp>
          <p:nvSpPr>
            <p:cNvPr id="103" name="Graphic 32">
              <a:extLst>
                <a:ext uri="{FF2B5EF4-FFF2-40B4-BE49-F238E27FC236}">
                  <a16:creationId xmlns:a16="http://schemas.microsoft.com/office/drawing/2014/main" id="{4BFCEB8B-9732-D64F-9EB2-A11E9D7CC41C}"/>
                </a:ext>
              </a:extLst>
            </p:cNvPr>
            <p:cNvSpPr/>
            <p:nvPr userDrawn="1"/>
          </p:nvSpPr>
          <p:spPr>
            <a:xfrm>
              <a:off x="4149198" y="9598622"/>
              <a:ext cx="675162" cy="1299909"/>
            </a:xfrm>
            <a:custGeom>
              <a:avLst/>
              <a:gdLst>
                <a:gd name="connsiteX0" fmla="*/ 895174 w 970726"/>
                <a:gd name="connsiteY0" fmla="*/ 0 h 1868488"/>
                <a:gd name="connsiteX1" fmla="*/ 0 w 970726"/>
                <a:gd name="connsiteY1" fmla="*/ 0 h 1868488"/>
                <a:gd name="connsiteX2" fmla="*/ 895174 w 970726"/>
                <a:gd name="connsiteY2" fmla="*/ 934244 h 1868488"/>
                <a:gd name="connsiteX3" fmla="*/ 895174 w 970726"/>
                <a:gd name="connsiteY3" fmla="*/ 934244 h 1868488"/>
                <a:gd name="connsiteX4" fmla="*/ 0 w 970726"/>
                <a:gd name="connsiteY4" fmla="*/ 1868488 h 1868488"/>
                <a:gd name="connsiteX5" fmla="*/ 970727 w 970726"/>
                <a:gd name="connsiteY5" fmla="*/ 1868488 h 1868488"/>
                <a:gd name="connsiteX6" fmla="*/ 970727 w 970726"/>
                <a:gd name="connsiteY6" fmla="*/ 0 h 186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726" h="1868488">
                  <a:moveTo>
                    <a:pt x="895174" y="0"/>
                  </a:moveTo>
                  <a:lnTo>
                    <a:pt x="0" y="0"/>
                  </a:lnTo>
                  <a:cubicBezTo>
                    <a:pt x="493778" y="1539"/>
                    <a:pt x="893699" y="418915"/>
                    <a:pt x="895174" y="934244"/>
                  </a:cubicBezTo>
                  <a:lnTo>
                    <a:pt x="895174" y="934244"/>
                  </a:lnTo>
                  <a:cubicBezTo>
                    <a:pt x="895174" y="1450212"/>
                    <a:pt x="494390" y="1868488"/>
                    <a:pt x="0" y="1868488"/>
                  </a:cubicBezTo>
                  <a:lnTo>
                    <a:pt x="970727" y="1868488"/>
                  </a:lnTo>
                  <a:lnTo>
                    <a:pt x="970727" y="0"/>
                  </a:lnTo>
                  <a:close/>
                </a:path>
              </a:pathLst>
            </a:custGeom>
            <a:solidFill>
              <a:schemeClr val="accent3"/>
            </a:solidFill>
            <a:ln w="17815" cap="flat">
              <a:noFill/>
              <a:prstDash val="solid"/>
              <a:miter/>
            </a:ln>
          </p:spPr>
          <p:txBody>
            <a:bodyPr rtlCol="0" anchor="ctr"/>
            <a:lstStyle/>
            <a:p>
              <a:endParaRPr lang="en-US">
                <a:solidFill>
                  <a:schemeClr val="accent2"/>
                </a:solidFill>
              </a:endParaRPr>
            </a:p>
          </p:txBody>
        </p:sp>
        <p:sp>
          <p:nvSpPr>
            <p:cNvPr id="104" name="Graphic 33">
              <a:extLst>
                <a:ext uri="{FF2B5EF4-FFF2-40B4-BE49-F238E27FC236}">
                  <a16:creationId xmlns:a16="http://schemas.microsoft.com/office/drawing/2014/main" id="{7D1A2BAF-56EA-B942-9F56-28880BAE1436}"/>
                </a:ext>
              </a:extLst>
            </p:cNvPr>
            <p:cNvSpPr/>
            <p:nvPr userDrawn="1"/>
          </p:nvSpPr>
          <p:spPr>
            <a:xfrm>
              <a:off x="2148312" y="9598621"/>
              <a:ext cx="620687" cy="1299909"/>
            </a:xfrm>
            <a:custGeom>
              <a:avLst/>
              <a:gdLst>
                <a:gd name="connsiteX0" fmla="*/ 0 w 892175"/>
                <a:gd name="connsiteY0" fmla="*/ 1868488 h 1868488"/>
                <a:gd name="connsiteX1" fmla="*/ 0 w 892175"/>
                <a:gd name="connsiteY1" fmla="*/ 0 h 1868488"/>
                <a:gd name="connsiteX2" fmla="*/ 892175 w 892175"/>
                <a:gd name="connsiteY2" fmla="*/ 934244 h 1868488"/>
                <a:gd name="connsiteX3" fmla="*/ 892175 w 892175"/>
                <a:gd name="connsiteY3" fmla="*/ 934244 h 1868488"/>
                <a:gd name="connsiteX4" fmla="*/ 0 w 892175"/>
                <a:gd name="connsiteY4" fmla="*/ 1868488 h 186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175" h="1868488">
                  <a:moveTo>
                    <a:pt x="0" y="1868488"/>
                  </a:moveTo>
                  <a:lnTo>
                    <a:pt x="0" y="0"/>
                  </a:lnTo>
                  <a:cubicBezTo>
                    <a:pt x="492124" y="1539"/>
                    <a:pt x="890705" y="418915"/>
                    <a:pt x="892175" y="934244"/>
                  </a:cubicBezTo>
                  <a:lnTo>
                    <a:pt x="892175" y="934244"/>
                  </a:lnTo>
                  <a:cubicBezTo>
                    <a:pt x="892175" y="1450212"/>
                    <a:pt x="492734" y="1868488"/>
                    <a:pt x="0" y="1868488"/>
                  </a:cubicBezTo>
                  <a:close/>
                </a:path>
              </a:pathLst>
            </a:custGeom>
            <a:solidFill>
              <a:schemeClr val="accent6"/>
            </a:solidFill>
            <a:ln w="17717" cap="flat">
              <a:noFill/>
              <a:prstDash val="solid"/>
              <a:miter/>
            </a:ln>
          </p:spPr>
          <p:txBody>
            <a:bodyPr rtlCol="0" anchor="ctr"/>
            <a:lstStyle/>
            <a:p>
              <a:endParaRPr lang="en-US">
                <a:solidFill>
                  <a:schemeClr val="accent2"/>
                </a:solidFill>
              </a:endParaRPr>
            </a:p>
          </p:txBody>
        </p:sp>
        <p:sp>
          <p:nvSpPr>
            <p:cNvPr id="105" name="Rectangle 104">
              <a:extLst>
                <a:ext uri="{FF2B5EF4-FFF2-40B4-BE49-F238E27FC236}">
                  <a16:creationId xmlns:a16="http://schemas.microsoft.com/office/drawing/2014/main" id="{D683EE33-3771-9444-99EF-42038E3DD961}"/>
                </a:ext>
              </a:extLst>
            </p:cNvPr>
            <p:cNvSpPr/>
            <p:nvPr userDrawn="1"/>
          </p:nvSpPr>
          <p:spPr>
            <a:xfrm>
              <a:off x="752805" y="9598622"/>
              <a:ext cx="1422753" cy="1299909"/>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spcBef>
                  <a:spcPts val="0"/>
                </a:spcBef>
                <a:spcAft>
                  <a:spcPts val="0"/>
                </a:spcAft>
                <a:buClrTx/>
                <a:buSzTx/>
                <a:buFontTx/>
                <a:buNone/>
                <a:tabLst/>
              </a:pPr>
              <a:endParaRPr kumimoji="0" lang="en-US" sz="3600" u="none" strike="noStrike" cap="none"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06" name="Graphic 33">
              <a:extLst>
                <a:ext uri="{FF2B5EF4-FFF2-40B4-BE49-F238E27FC236}">
                  <a16:creationId xmlns:a16="http://schemas.microsoft.com/office/drawing/2014/main" id="{02FF7DBB-8CB4-B642-B82B-2DF013F8F1C1}"/>
                </a:ext>
              </a:extLst>
            </p:cNvPr>
            <p:cNvSpPr/>
            <p:nvPr userDrawn="1"/>
          </p:nvSpPr>
          <p:spPr>
            <a:xfrm>
              <a:off x="945117" y="9598621"/>
              <a:ext cx="620687" cy="1299909"/>
            </a:xfrm>
            <a:custGeom>
              <a:avLst/>
              <a:gdLst>
                <a:gd name="connsiteX0" fmla="*/ 0 w 892175"/>
                <a:gd name="connsiteY0" fmla="*/ 1868488 h 1868488"/>
                <a:gd name="connsiteX1" fmla="*/ 0 w 892175"/>
                <a:gd name="connsiteY1" fmla="*/ 0 h 1868488"/>
                <a:gd name="connsiteX2" fmla="*/ 892175 w 892175"/>
                <a:gd name="connsiteY2" fmla="*/ 934244 h 1868488"/>
                <a:gd name="connsiteX3" fmla="*/ 892175 w 892175"/>
                <a:gd name="connsiteY3" fmla="*/ 934244 h 1868488"/>
                <a:gd name="connsiteX4" fmla="*/ 0 w 892175"/>
                <a:gd name="connsiteY4" fmla="*/ 1868488 h 186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175" h="1868488">
                  <a:moveTo>
                    <a:pt x="0" y="1868488"/>
                  </a:moveTo>
                  <a:lnTo>
                    <a:pt x="0" y="0"/>
                  </a:lnTo>
                  <a:cubicBezTo>
                    <a:pt x="492124" y="1539"/>
                    <a:pt x="890705" y="418915"/>
                    <a:pt x="892175" y="934244"/>
                  </a:cubicBezTo>
                  <a:lnTo>
                    <a:pt x="892175" y="934244"/>
                  </a:lnTo>
                  <a:cubicBezTo>
                    <a:pt x="892175" y="1450212"/>
                    <a:pt x="492734" y="1868488"/>
                    <a:pt x="0" y="1868488"/>
                  </a:cubicBezTo>
                  <a:close/>
                </a:path>
              </a:pathLst>
            </a:custGeom>
            <a:solidFill>
              <a:schemeClr val="accent1"/>
            </a:solidFill>
            <a:ln w="17717" cap="flat">
              <a:noFill/>
              <a:prstDash val="solid"/>
              <a:miter/>
            </a:ln>
          </p:spPr>
          <p:txBody>
            <a:bodyPr rtlCol="0" anchor="ctr"/>
            <a:lstStyle/>
            <a:p>
              <a:endParaRPr lang="en-US">
                <a:solidFill>
                  <a:schemeClr val="accent2"/>
                </a:solidFill>
              </a:endParaRPr>
            </a:p>
          </p:txBody>
        </p:sp>
        <p:sp>
          <p:nvSpPr>
            <p:cNvPr id="107" name="Rectangle 106">
              <a:extLst>
                <a:ext uri="{FF2B5EF4-FFF2-40B4-BE49-F238E27FC236}">
                  <a16:creationId xmlns:a16="http://schemas.microsoft.com/office/drawing/2014/main" id="{94268B0B-0BEC-C546-B516-F31B44EAE579}"/>
                </a:ext>
              </a:extLst>
            </p:cNvPr>
            <p:cNvSpPr/>
            <p:nvPr userDrawn="1"/>
          </p:nvSpPr>
          <p:spPr>
            <a:xfrm>
              <a:off x="636664" y="9598622"/>
              <a:ext cx="306314" cy="129990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spcBef>
                  <a:spcPts val="0"/>
                </a:spcBef>
                <a:spcAft>
                  <a:spcPts val="0"/>
                </a:spcAft>
                <a:buClrTx/>
                <a:buSzTx/>
                <a:buFontTx/>
                <a:buNone/>
                <a:tabLst/>
              </a:pPr>
              <a:endParaRPr kumimoji="0" lang="en-US" sz="3600" u="none" strike="noStrike" cap="none"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08" name="Rectangle 107">
              <a:extLst>
                <a:ext uri="{FF2B5EF4-FFF2-40B4-BE49-F238E27FC236}">
                  <a16:creationId xmlns:a16="http://schemas.microsoft.com/office/drawing/2014/main" id="{03271377-5B00-8E41-B7D8-BC4160EB7BF8}"/>
                </a:ext>
              </a:extLst>
            </p:cNvPr>
            <p:cNvSpPr/>
            <p:nvPr userDrawn="1"/>
          </p:nvSpPr>
          <p:spPr>
            <a:xfrm>
              <a:off x="632730" y="8740240"/>
              <a:ext cx="4193272" cy="2361559"/>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09" name="TextBox 108">
              <a:extLst>
                <a:ext uri="{FF2B5EF4-FFF2-40B4-BE49-F238E27FC236}">
                  <a16:creationId xmlns:a16="http://schemas.microsoft.com/office/drawing/2014/main" id="{7D33F2E2-DB5D-204A-9650-2E0C0D598E72}"/>
                </a:ext>
              </a:extLst>
            </p:cNvPr>
            <p:cNvSpPr txBox="1"/>
            <p:nvPr userDrawn="1"/>
          </p:nvSpPr>
          <p:spPr>
            <a:xfrm>
              <a:off x="788154" y="8786574"/>
              <a:ext cx="1480038" cy="649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91440" rIns="0" bIns="0" numCol="1" spcCol="38100" rtlCol="0" anchor="t">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700" b="0" i="0" u="none" strike="noStrike" cap="none" spc="0" normalizeH="0" baseline="0" dirty="0">
                  <a:ln>
                    <a:noFill/>
                  </a:ln>
                  <a:solidFill>
                    <a:schemeClr val="accent1"/>
                  </a:solidFill>
                  <a:effectLst/>
                  <a:uFillTx/>
                  <a:latin typeface="FS Albert Pro Light" panose="02000503040000020004" pitchFamily="2" charset="0"/>
                  <a:ea typeface="+mn-ea"/>
                  <a:cs typeface="+mn-cs"/>
                  <a:sym typeface="Helvetica Neue"/>
                </a:rPr>
                <a:t>Headline</a:t>
              </a:r>
            </a:p>
          </p:txBody>
        </p:sp>
        <p:grpSp>
          <p:nvGrpSpPr>
            <p:cNvPr id="110" name="Group 109">
              <a:extLst>
                <a:ext uri="{FF2B5EF4-FFF2-40B4-BE49-F238E27FC236}">
                  <a16:creationId xmlns:a16="http://schemas.microsoft.com/office/drawing/2014/main" id="{C8C9ECF9-C1AC-D146-B76A-16F65CAB501F}"/>
                </a:ext>
              </a:extLst>
            </p:cNvPr>
            <p:cNvGrpSpPr/>
            <p:nvPr userDrawn="1"/>
          </p:nvGrpSpPr>
          <p:grpSpPr>
            <a:xfrm>
              <a:off x="800439" y="9995598"/>
              <a:ext cx="497491" cy="497491"/>
              <a:chOff x="6981129" y="2783644"/>
              <a:chExt cx="1350134" cy="1350134"/>
            </a:xfrm>
          </p:grpSpPr>
          <p:sp>
            <p:nvSpPr>
              <p:cNvPr id="112" name="Oval 111">
                <a:extLst>
                  <a:ext uri="{FF2B5EF4-FFF2-40B4-BE49-F238E27FC236}">
                    <a16:creationId xmlns:a16="http://schemas.microsoft.com/office/drawing/2014/main" id="{41235346-4182-B741-8F06-835DDEBC4849}"/>
                  </a:ext>
                </a:extLst>
              </p:cNvPr>
              <p:cNvSpPr/>
              <p:nvPr/>
            </p:nvSpPr>
            <p:spPr>
              <a:xfrm>
                <a:off x="6981129" y="2783644"/>
                <a:ext cx="1350134" cy="13501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3" name="Graphic 112">
                <a:extLst>
                  <a:ext uri="{FF2B5EF4-FFF2-40B4-BE49-F238E27FC236}">
                    <a16:creationId xmlns:a16="http://schemas.microsoft.com/office/drawing/2014/main" id="{23FEB9EA-2867-3044-B365-DD79A090FD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68690" y="2959122"/>
                <a:ext cx="1000651" cy="1000651"/>
              </a:xfrm>
              <a:prstGeom prst="rect">
                <a:avLst/>
              </a:prstGeom>
            </p:spPr>
          </p:pic>
        </p:grpSp>
        <p:sp>
          <p:nvSpPr>
            <p:cNvPr id="111" name="TextBox 110">
              <a:extLst>
                <a:ext uri="{FF2B5EF4-FFF2-40B4-BE49-F238E27FC236}">
                  <a16:creationId xmlns:a16="http://schemas.microsoft.com/office/drawing/2014/main" id="{F87CDFC9-4BCD-4F41-BF6F-76600A45F349}"/>
                </a:ext>
              </a:extLst>
            </p:cNvPr>
            <p:cNvSpPr txBox="1"/>
            <p:nvPr userDrawn="1"/>
          </p:nvSpPr>
          <p:spPr>
            <a:xfrm>
              <a:off x="1621150" y="9918943"/>
              <a:ext cx="1012883" cy="654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91440" rIns="0" bIns="0" numCol="1" spcCol="38100" rtlCol="0" anchor="t">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chemeClr val="accent1"/>
                  </a:solidFill>
                  <a:effectLst/>
                  <a:uFillTx/>
                  <a:latin typeface="FS Albert Pro Light" panose="02000503040000020004" pitchFamily="2" charset="0"/>
                  <a:ea typeface="+mn-ea"/>
                  <a:cs typeface="+mn-cs"/>
                  <a:sym typeface="Helvetica Neue"/>
                </a:rPr>
                <a:t>Lorem ipsum dolor sit </a:t>
              </a:r>
            </a:p>
            <a:p>
              <a:pPr marL="0" marR="0" indent="0" algn="l" defTabSz="2438338"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err="1">
                  <a:ln>
                    <a:noFill/>
                  </a:ln>
                  <a:solidFill>
                    <a:schemeClr val="accent1"/>
                  </a:solidFill>
                  <a:effectLst/>
                  <a:uFillTx/>
                  <a:latin typeface="FS Albert Pro Light" panose="02000503040000020004" pitchFamily="2" charset="0"/>
                  <a:ea typeface="+mn-ea"/>
                  <a:cs typeface="+mn-cs"/>
                  <a:sym typeface="Helvetica Neue"/>
                </a:rPr>
                <a:t>amet</a:t>
              </a:r>
              <a:r>
                <a:rPr kumimoji="0" lang="en-US" sz="800" b="0" i="0" u="none" strike="noStrike" cap="none" spc="0" normalizeH="0" baseline="0" dirty="0">
                  <a:ln>
                    <a:noFill/>
                  </a:ln>
                  <a:solidFill>
                    <a:schemeClr val="accent1"/>
                  </a:solidFill>
                  <a:effectLst/>
                  <a:uFillTx/>
                  <a:latin typeface="FS Albert Pro Light" panose="02000503040000020004" pitchFamily="2" charset="0"/>
                  <a:ea typeface="+mn-ea"/>
                  <a:cs typeface="+mn-cs"/>
                  <a:sym typeface="Helvetica Neue"/>
                </a:rPr>
                <a:t>, an minim </a:t>
              </a:r>
              <a:r>
                <a:rPr kumimoji="0" lang="en-US" sz="800" b="0" i="0" u="none" strike="noStrike" cap="none" spc="0" normalizeH="0" baseline="0" dirty="0" err="1">
                  <a:ln>
                    <a:noFill/>
                  </a:ln>
                  <a:solidFill>
                    <a:schemeClr val="accent1"/>
                  </a:solidFill>
                  <a:effectLst/>
                  <a:uFillTx/>
                  <a:latin typeface="FS Albert Pro Light" panose="02000503040000020004" pitchFamily="2" charset="0"/>
                  <a:ea typeface="+mn-ea"/>
                  <a:cs typeface="+mn-cs"/>
                  <a:sym typeface="Helvetica Neue"/>
                </a:rPr>
                <a:t>aeque</a:t>
              </a:r>
              <a:r>
                <a:rPr kumimoji="0" lang="en-US" sz="800" b="0" i="0" u="none" strike="noStrike" cap="none" spc="0" normalizeH="0" baseline="0" dirty="0">
                  <a:ln>
                    <a:noFill/>
                  </a:ln>
                  <a:solidFill>
                    <a:schemeClr val="accent1"/>
                  </a:solidFill>
                  <a:effectLst/>
                  <a:uFillTx/>
                  <a:latin typeface="FS Albert Pro Light" panose="02000503040000020004" pitchFamily="2" charset="0"/>
                  <a:ea typeface="+mn-ea"/>
                  <a:cs typeface="+mn-cs"/>
                  <a:sym typeface="Helvetica Neue"/>
                </a:rPr>
                <a:t> </a:t>
              </a:r>
              <a:r>
                <a:rPr kumimoji="0" lang="en-US" sz="800" b="0" i="0" u="none" strike="noStrike" cap="none" spc="0" normalizeH="0" baseline="0" dirty="0" err="1">
                  <a:ln>
                    <a:noFill/>
                  </a:ln>
                  <a:solidFill>
                    <a:schemeClr val="accent1"/>
                  </a:solidFill>
                  <a:effectLst/>
                  <a:uFillTx/>
                  <a:latin typeface="FS Albert Pro Light" panose="02000503040000020004" pitchFamily="2" charset="0"/>
                  <a:ea typeface="+mn-ea"/>
                  <a:cs typeface="+mn-cs"/>
                  <a:sym typeface="Helvetica Neue"/>
                </a:rPr>
                <a:t>mei</a:t>
              </a:r>
              <a:r>
                <a:rPr kumimoji="0" lang="en-US" sz="800" b="0" i="0" u="none" strike="noStrike" cap="none" spc="0" normalizeH="0" baseline="0" dirty="0">
                  <a:ln>
                    <a:noFill/>
                  </a:ln>
                  <a:solidFill>
                    <a:schemeClr val="accent1"/>
                  </a:solidFill>
                  <a:effectLst/>
                  <a:uFillTx/>
                  <a:latin typeface="FS Albert Pro Light" panose="02000503040000020004" pitchFamily="2" charset="0"/>
                  <a:ea typeface="+mn-ea"/>
                  <a:cs typeface="+mn-cs"/>
                  <a:sym typeface="Helvetica Neue"/>
                </a:rPr>
                <a:t>, </a:t>
              </a:r>
              <a:r>
                <a:rPr kumimoji="0" lang="en-US" sz="800" b="0" i="0" u="none" strike="noStrike" cap="none" spc="0" normalizeH="0" baseline="0" dirty="0" err="1">
                  <a:ln>
                    <a:noFill/>
                  </a:ln>
                  <a:solidFill>
                    <a:schemeClr val="accent1"/>
                  </a:solidFill>
                  <a:effectLst/>
                  <a:uFillTx/>
                  <a:latin typeface="FS Albert Pro Light" panose="02000503040000020004" pitchFamily="2" charset="0"/>
                  <a:ea typeface="+mn-ea"/>
                  <a:cs typeface="+mn-cs"/>
                  <a:sym typeface="Helvetica Neue"/>
                </a:rPr>
                <a:t>mei</a:t>
              </a:r>
              <a:r>
                <a:rPr kumimoji="0" lang="en-US" sz="800" b="0" i="0" u="none" strike="noStrike" cap="none" spc="0" normalizeH="0" baseline="0" dirty="0">
                  <a:ln>
                    <a:noFill/>
                  </a:ln>
                  <a:solidFill>
                    <a:schemeClr val="accent1"/>
                  </a:solidFill>
                  <a:effectLst/>
                  <a:uFillTx/>
                  <a:latin typeface="FS Albert Pro Light" panose="02000503040000020004" pitchFamily="2" charset="0"/>
                  <a:ea typeface="+mn-ea"/>
                  <a:cs typeface="+mn-cs"/>
                  <a:sym typeface="Helvetica Neue"/>
                </a:rPr>
                <a:t> et </a:t>
              </a:r>
              <a:r>
                <a:rPr kumimoji="0" lang="en-US" sz="800" b="0" i="0" u="none" strike="noStrike" cap="none" spc="0" normalizeH="0" baseline="0" dirty="0" err="1">
                  <a:ln>
                    <a:noFill/>
                  </a:ln>
                  <a:solidFill>
                    <a:schemeClr val="accent1"/>
                  </a:solidFill>
                  <a:effectLst/>
                  <a:uFillTx/>
                  <a:latin typeface="FS Albert Pro Light" panose="02000503040000020004" pitchFamily="2" charset="0"/>
                  <a:ea typeface="+mn-ea"/>
                  <a:cs typeface="+mn-cs"/>
                  <a:sym typeface="Helvetica Neue"/>
                </a:rPr>
                <a:t>dicat</a:t>
              </a:r>
              <a:r>
                <a:rPr kumimoji="0" lang="en-US" sz="800" b="0" i="0" u="none" strike="noStrike" cap="none" spc="0" normalizeH="0" baseline="0" dirty="0">
                  <a:ln>
                    <a:noFill/>
                  </a:ln>
                  <a:solidFill>
                    <a:schemeClr val="accent1"/>
                  </a:solidFill>
                  <a:effectLst/>
                  <a:uFillTx/>
                  <a:latin typeface="FS Albert Pro Light" panose="02000503040000020004" pitchFamily="2" charset="0"/>
                  <a:ea typeface="+mn-ea"/>
                  <a:cs typeface="+mn-cs"/>
                  <a:sym typeface="Helvetica Neue"/>
                </a:rPr>
                <a:t> </a:t>
              </a:r>
              <a:r>
                <a:rPr kumimoji="0" lang="en-US" sz="800" b="0" i="0" u="none" strike="noStrike" cap="none" spc="0" normalizeH="0" baseline="0" dirty="0" err="1">
                  <a:ln>
                    <a:noFill/>
                  </a:ln>
                  <a:solidFill>
                    <a:schemeClr val="accent1"/>
                  </a:solidFill>
                  <a:effectLst/>
                  <a:uFillTx/>
                  <a:latin typeface="FS Albert Pro Light" panose="02000503040000020004" pitchFamily="2" charset="0"/>
                  <a:ea typeface="+mn-ea"/>
                  <a:cs typeface="+mn-cs"/>
                  <a:sym typeface="Helvetica Neue"/>
                </a:rPr>
                <a:t>facer,ipsum</a:t>
              </a:r>
              <a:r>
                <a:rPr kumimoji="0" lang="en-US" sz="800" b="0" i="0" u="none" strike="noStrike" cap="none" spc="0" normalizeH="0" baseline="0" dirty="0">
                  <a:ln>
                    <a:noFill/>
                  </a:ln>
                  <a:solidFill>
                    <a:schemeClr val="accent1"/>
                  </a:solidFill>
                  <a:effectLst/>
                  <a:uFillTx/>
                  <a:latin typeface="FS Albert Pro Light" panose="02000503040000020004" pitchFamily="2" charset="0"/>
                  <a:ea typeface="+mn-ea"/>
                  <a:cs typeface="+mn-cs"/>
                  <a:sym typeface="Helvetica Neue"/>
                </a:rPr>
                <a:t>.</a:t>
              </a:r>
            </a:p>
          </p:txBody>
        </p:sp>
      </p:grpSp>
      <p:sp>
        <p:nvSpPr>
          <p:cNvPr id="123" name="TextBox 122">
            <a:extLst>
              <a:ext uri="{FF2B5EF4-FFF2-40B4-BE49-F238E27FC236}">
                <a16:creationId xmlns:a16="http://schemas.microsoft.com/office/drawing/2014/main" id="{4E7738E3-8766-8940-B8E9-D5E735E3AAB7}"/>
              </a:ext>
            </a:extLst>
          </p:cNvPr>
          <p:cNvSpPr txBox="1"/>
          <p:nvPr userDrawn="1"/>
        </p:nvSpPr>
        <p:spPr>
          <a:xfrm>
            <a:off x="243018" y="5793317"/>
            <a:ext cx="3004679" cy="83099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20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You can use these shapes to create your own unique branded layouts.</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accent1"/>
                </a:solidFill>
                <a:effectLst/>
                <a:uFillTx/>
                <a:latin typeface="FS Albert Pro Light" panose="02000503040000020004" pitchFamily="2" charset="0"/>
                <a:ea typeface="+mn-ea"/>
                <a:cs typeface="+mn-cs"/>
                <a:sym typeface="Helvetica Neue"/>
              </a:rPr>
              <a:t>This layout showcases multiple custom areas for iconography, text and imagery.</a:t>
            </a:r>
          </a:p>
        </p:txBody>
      </p:sp>
    </p:spTree>
    <p:extLst>
      <p:ext uri="{BB962C8B-B14F-4D97-AF65-F5344CB8AC3E}">
        <p14:creationId xmlns:p14="http://schemas.microsoft.com/office/powerpoint/2010/main" val="22581732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Helpful reminders">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9C763CC-8321-9D4F-8AF6-4B2BA25CB11A}"/>
              </a:ext>
            </a:extLst>
          </p:cNvPr>
          <p:cNvSpPr txBox="1">
            <a:spLocks/>
          </p:cNvSpPr>
          <p:nvPr userDrawn="1"/>
        </p:nvSpPr>
        <p:spPr>
          <a:xfrm>
            <a:off x="223098" y="250718"/>
            <a:ext cx="8605591" cy="474496"/>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a:lstStyle>
          <a:p>
            <a:pPr lvl="0"/>
            <a:r>
              <a:rPr lang="en-US" dirty="0">
                <a:sym typeface="Helvetica Neue"/>
              </a:rPr>
              <a:t>Helpful reminders for branded presentations</a:t>
            </a:r>
          </a:p>
        </p:txBody>
      </p:sp>
      <p:sp>
        <p:nvSpPr>
          <p:cNvPr id="22" name="TextBox 21">
            <a:extLst>
              <a:ext uri="{FF2B5EF4-FFF2-40B4-BE49-F238E27FC236}">
                <a16:creationId xmlns:a16="http://schemas.microsoft.com/office/drawing/2014/main" id="{29D3F85B-2FAC-BE41-AEB8-57DC602265A7}"/>
              </a:ext>
            </a:extLst>
          </p:cNvPr>
          <p:cNvSpPr txBox="1"/>
          <p:nvPr userDrawn="1"/>
        </p:nvSpPr>
        <p:spPr>
          <a:xfrm>
            <a:off x="243018" y="1010883"/>
            <a:ext cx="3978764" cy="5563061"/>
          </a:xfrm>
          <a:prstGeom prst="rect">
            <a:avLst/>
          </a:prstGeom>
          <a:noFill/>
        </p:spPr>
        <p:txBody>
          <a:bodyPr wrap="square" rtlCol="0">
            <a:spAutoFit/>
          </a:bodyPr>
          <a:lstStyle/>
          <a:p>
            <a:pPr marL="228600" marR="0" indent="-228600" algn="l" defTabSz="2438338" rtl="0" fontAlgn="auto" latinLnBrk="0" hangingPunct="0">
              <a:lnSpc>
                <a:spcPct val="100000"/>
              </a:lnSpc>
              <a:spcBef>
                <a:spcPts val="900"/>
              </a:spcBef>
              <a:spcAft>
                <a:spcPts val="0"/>
              </a:spcAft>
              <a:buClrTx/>
              <a:buSzTx/>
              <a:buFontTx/>
              <a:buNone/>
              <a:tabLst/>
            </a:pPr>
            <a:r>
              <a:rPr kumimoji="0" lang="en-US" sz="115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Review all copy related to BD and BD products: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all product names correct and identified with an approved generic noun descriptor? (Reference the approved BD trademark list.) Are generic descriptors in the right case? Is BD present before product names where appropriate? </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BD products labeled properly with a trademark symbol (™) or registered trademark symbol (®) on each reference?</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Do you describe BD products, segments, units and the company according to our standards? (e.g., not abbreviating business units, including organizational names)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Is the BD tagline, advancing the world of health™, used appropriately and written in italics when included in body copy?</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Have you ensured BD or any BD product are not used in the possessive (e.g., BD’s) or plural forms? </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BD address blocks correctly formatted (e.g., BD, Franklin Lakes, NJ, 07417, U.S.)?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BD websites formatted correctly with no www? </a:t>
            </a:r>
            <a:b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Do all of the links work?</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Did you include the proper copyright block and trademark byline, ensuring it has the current year, and modify for specific trademarks as needed?</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If for internal use only, have you included a confidentiality notice in the footer?</a:t>
            </a:r>
          </a:p>
        </p:txBody>
      </p:sp>
      <p:sp>
        <p:nvSpPr>
          <p:cNvPr id="66" name="TextBox 65">
            <a:extLst>
              <a:ext uri="{FF2B5EF4-FFF2-40B4-BE49-F238E27FC236}">
                <a16:creationId xmlns:a16="http://schemas.microsoft.com/office/drawing/2014/main" id="{052BD805-7D27-3C4E-AFC2-0BCC3CB09B2B}"/>
              </a:ext>
            </a:extLst>
          </p:cNvPr>
          <p:cNvSpPr txBox="1"/>
          <p:nvPr userDrawn="1"/>
        </p:nvSpPr>
        <p:spPr>
          <a:xfrm>
            <a:off x="4420792" y="1010883"/>
            <a:ext cx="3889527" cy="4493538"/>
          </a:xfrm>
          <a:prstGeom prst="rect">
            <a:avLst/>
          </a:prstGeom>
          <a:noFill/>
        </p:spPr>
        <p:txBody>
          <a:bodyPr wrap="square" rtlCol="0">
            <a:spAutoFit/>
          </a:bodyPr>
          <a:lstStyle/>
          <a:p>
            <a:pPr marL="228600" marR="0" indent="-228600" algn="l" defTabSz="2438338" rtl="0" fontAlgn="auto" latinLnBrk="0" hangingPunct="0">
              <a:lnSpc>
                <a:spcPct val="100000"/>
              </a:lnSpc>
              <a:spcBef>
                <a:spcPts val="900"/>
              </a:spcBef>
              <a:spcAft>
                <a:spcPts val="0"/>
              </a:spcAft>
              <a:buClrTx/>
              <a:buSzTx/>
              <a:buFontTx/>
              <a:buNone/>
              <a:tabLst/>
            </a:pPr>
            <a:r>
              <a:rPr kumimoji="0" lang="en-US" sz="115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Check the document for common errors and writing style:</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Did you use the BD voice in active phrasing where possible?</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you using contractions and relatable language?</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t>
            </a:r>
            <a:r>
              <a:rPr kumimoji="0" lang="en-US" sz="1150" b="0" i="0" u="none" strike="noStrike" cap="none" spc="0" normalizeH="0" baseline="0" dirty="0" err="1">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em</a:t>
            </a: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dashes, </a:t>
            </a:r>
            <a:r>
              <a:rPr kumimoji="0" lang="en-US" sz="1150" b="0" i="0" u="none" strike="noStrike" cap="none" spc="0" normalizeH="0" baseline="0" dirty="0" err="1">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en</a:t>
            </a: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dashes and hyphens used properly </a:t>
            </a:r>
            <a:b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and without spaces?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Is the copy clear of ampersands if they’re not in an </a:t>
            </a:r>
            <a:b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official name, R&amp;D or Q&amp;A?</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Have you eliminated unneeded words?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all words spelled correctly? </a:t>
            </a:r>
            <a:b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(Use spell check and your judgement—basil vs basal)</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any bulleted lists formatted correctly </a:t>
            </a:r>
            <a:b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(e.g., using parallel grammar, with punctuation </a:t>
            </a:r>
            <a:b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if sentences/without if fragments)?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all unneeded serial commas deleted?</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all numbers from zero to nine spelled out? If not, is it only because they are part of an official name, product name, measurement or a combination of numbers less than 10 and greater than 10 in the same sentence?</a:t>
            </a:r>
          </a:p>
        </p:txBody>
      </p:sp>
      <p:sp>
        <p:nvSpPr>
          <p:cNvPr id="68" name="TextBox 67">
            <a:extLst>
              <a:ext uri="{FF2B5EF4-FFF2-40B4-BE49-F238E27FC236}">
                <a16:creationId xmlns:a16="http://schemas.microsoft.com/office/drawing/2014/main" id="{AFEED71F-1C6A-E149-B9CA-EE39E5357FDD}"/>
              </a:ext>
            </a:extLst>
          </p:cNvPr>
          <p:cNvSpPr txBox="1"/>
          <p:nvPr userDrawn="1"/>
        </p:nvSpPr>
        <p:spPr>
          <a:xfrm>
            <a:off x="8500192" y="1010883"/>
            <a:ext cx="3575496" cy="4439677"/>
          </a:xfrm>
          <a:prstGeom prst="rect">
            <a:avLst/>
          </a:prstGeom>
          <a:noFill/>
        </p:spPr>
        <p:txBody>
          <a:bodyPr wrap="square" rtlCol="0">
            <a:spAutoFit/>
          </a:bodyPr>
          <a:lstStyle/>
          <a:p>
            <a:pPr marL="228600" marR="0" indent="-228600" algn="l" defTabSz="2438338" rtl="0" fontAlgn="auto" latinLnBrk="0" hangingPunct="0">
              <a:lnSpc>
                <a:spcPct val="100000"/>
              </a:lnSpc>
              <a:spcBef>
                <a:spcPts val="900"/>
              </a:spcBef>
              <a:spcAft>
                <a:spcPts val="0"/>
              </a:spcAft>
              <a:buClrTx/>
              <a:buSzTx/>
              <a:buFontTx/>
              <a:buNone/>
              <a:tabLst/>
            </a:pPr>
            <a:r>
              <a:rPr kumimoji="0" lang="en-US" sz="1150" b="1" i="0" u="none" strike="noStrike" cap="none" spc="0" normalizeH="0" baseline="0" dirty="0">
                <a:ln>
                  <a:noFill/>
                </a:ln>
                <a:solidFill>
                  <a:schemeClr val="tx2"/>
                </a:solidFill>
                <a:effectLst/>
                <a:uFillTx/>
                <a:latin typeface="FS Albert Pro" panose="02000503040000020004" pitchFamily="2" charset="0"/>
                <a:ea typeface="+mn-ea"/>
                <a:cs typeface="+mn-cs"/>
                <a:sym typeface="Helvetica Neue"/>
              </a:rPr>
              <a:t>Check the references :</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Have you verified all people have the correct name and title using the Maxwell directory?</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Do page numbers match in the contents and body, and any mid-presentation contents lists?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the citations correct via PubMed and in AMA style?</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references grouped together as one continuous block of copy at the end of the document under the header “References” (or Reference if there is only one)? Are they formatted correctly per AMA style and listed in the order in which they appeared in the document?</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mentions of “Data on file” changed to match their actual reference information?</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third-party trademarks identified with the correct symbol?</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dirty="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references to third-party websites formatted exactly as they appear in the web browser? Do all of the links work?</a:t>
            </a:r>
          </a:p>
        </p:txBody>
      </p:sp>
      <p:sp>
        <p:nvSpPr>
          <p:cNvPr id="2" name="Rounded Rectangle 1">
            <a:extLst>
              <a:ext uri="{FF2B5EF4-FFF2-40B4-BE49-F238E27FC236}">
                <a16:creationId xmlns:a16="http://schemas.microsoft.com/office/drawing/2014/main" id="{01A3308E-6A93-5F4F-B6EE-4929BEFCCD39}"/>
              </a:ext>
            </a:extLst>
          </p:cNvPr>
          <p:cNvSpPr/>
          <p:nvPr userDrawn="1"/>
        </p:nvSpPr>
        <p:spPr>
          <a:xfrm>
            <a:off x="4645572" y="5959366"/>
            <a:ext cx="5675587" cy="64791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algn="l" defTabSz="2438338" hangingPunct="0"/>
            <a:r>
              <a:rPr lang="en-US" sz="1400" dirty="0">
                <a:solidFill>
                  <a:schemeClr val="bg2"/>
                </a:solidFill>
                <a:latin typeface="FS Albert Pro" panose="02000503040000020004" pitchFamily="2" charset="0"/>
                <a:sym typeface="Helvetica Neue"/>
              </a:rPr>
              <a:t>Please visit the </a:t>
            </a:r>
            <a:r>
              <a:rPr lang="en-US" sz="1400" dirty="0">
                <a:solidFill>
                  <a:schemeClr val="accent5"/>
                </a:solidFill>
                <a:latin typeface="FS Albert Pro" panose="02000503040000020004" pitchFamily="2" charset="0"/>
                <a:sym typeface="Helvetica Neue"/>
                <a:hlinkClick r:id="rId2">
                  <a:extLst>
                    <a:ext uri="{A12FA001-AC4F-418D-AE19-62706E023703}">
                      <ahyp:hlinkClr xmlns:ahyp="http://schemas.microsoft.com/office/drawing/2018/hyperlinkcolor" val="tx"/>
                    </a:ext>
                  </a:extLst>
                </a:hlinkClick>
              </a:rPr>
              <a:t>Writing Standards in Design System</a:t>
            </a:r>
            <a:r>
              <a:rPr lang="en-US" sz="1400" dirty="0">
                <a:solidFill>
                  <a:schemeClr val="accent5"/>
                </a:solidFill>
                <a:latin typeface="FS Albert Pro" panose="02000503040000020004" pitchFamily="2" charset="0"/>
                <a:sym typeface="Helvetica Neue"/>
              </a:rPr>
              <a:t> </a:t>
            </a:r>
            <a:r>
              <a:rPr lang="en-US" sz="1400" dirty="0">
                <a:solidFill>
                  <a:schemeClr val="bg2"/>
                </a:solidFill>
                <a:latin typeface="FS Albert Pro" panose="02000503040000020004" pitchFamily="2" charset="0"/>
                <a:sym typeface="Helvetica Neue"/>
              </a:rPr>
              <a:t>for more details.</a:t>
            </a:r>
          </a:p>
        </p:txBody>
      </p:sp>
    </p:spTree>
    <p:extLst>
      <p:ext uri="{BB962C8B-B14F-4D97-AF65-F5344CB8AC3E}">
        <p14:creationId xmlns:p14="http://schemas.microsoft.com/office/powerpoint/2010/main" val="226547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Color (Blue footer)">
    <p:bg>
      <p:bgPr>
        <a:solidFill>
          <a:schemeClr val="accent5"/>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406BE71-B1B0-4F46-830F-854981AAAD78}"/>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A4A78E64-59E3-484C-BC51-2C76035BF7AC}"/>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2"/>
            </a:solidFill>
            <a:ln w="1269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D9497DC3-33EB-F044-9D64-260ED90AECFF}"/>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1"/>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F30E45BC-22F9-5A46-9DEE-9BF7519D86F6}"/>
                </a:ext>
              </a:extLst>
            </p:cNvPr>
            <p:cNvGrpSpPr/>
            <p:nvPr/>
          </p:nvGrpSpPr>
          <p:grpSpPr>
            <a:xfrm>
              <a:off x="1804599" y="3375720"/>
              <a:ext cx="639954" cy="244409"/>
              <a:chOff x="1804599" y="3375720"/>
              <a:chExt cx="639954" cy="244409"/>
            </a:xfrm>
          </p:grpSpPr>
          <p:sp>
            <p:nvSpPr>
              <p:cNvPr id="21" name="Freeform 20">
                <a:extLst>
                  <a:ext uri="{FF2B5EF4-FFF2-40B4-BE49-F238E27FC236}">
                    <a16:creationId xmlns:a16="http://schemas.microsoft.com/office/drawing/2014/main" id="{58E4C25A-3087-4A44-AB4B-7AD56494B2DA}"/>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7086785-E1BC-8544-9882-A234165D3A8E}"/>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CED8E4F-D7A8-EF4E-8372-0B5B065DCFBC}"/>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8111" cy="2806405"/>
          </a:xfrm>
        </p:spPr>
        <p:txBody>
          <a:bodyPr anchor="b">
            <a:normAutofit/>
          </a:bodyPr>
          <a:lstStyle>
            <a:lvl1pPr>
              <a:lnSpc>
                <a:spcPct val="75000"/>
              </a:lnSpc>
              <a:defRPr sz="8800">
                <a:solidFill>
                  <a:schemeClr val="accent1"/>
                </a:solidFill>
              </a:defRPr>
            </a:lvl1pPr>
          </a:lstStyle>
          <a:p>
            <a:r>
              <a:rPr lang="en-US" dirty="0"/>
              <a:t>Section Divider</a:t>
            </a:r>
            <a:br>
              <a:rPr lang="en-US" dirty="0"/>
            </a:br>
            <a:r>
              <a:rPr lang="en-US" dirty="0"/>
              <a:t>Slide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8111" cy="1500187"/>
          </a:xfrm>
        </p:spPr>
        <p:txBody>
          <a:bodyPr>
            <a:normAutofit/>
          </a:bodyPr>
          <a:lstStyle>
            <a:lvl1pPr marL="0" indent="0">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lvl1pPr>
              <a:defRPr>
                <a:solidFill>
                  <a:schemeClr val="bg2"/>
                </a:solidFill>
              </a:defRPr>
            </a:lvl1pPr>
          </a:lstStyle>
          <a:p>
            <a:r>
              <a:rPr lang="en-US"/>
              <a:t>DATE</a:t>
            </a:r>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lvl1pPr>
              <a:defRPr>
                <a:solidFill>
                  <a:schemeClr val="bg2"/>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F65BCBC-FF8D-6E45-907D-D8C65126A22B}"/>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24" name="Text Placeholder 9">
            <a:extLst>
              <a:ext uri="{FF2B5EF4-FFF2-40B4-BE49-F238E27FC236}">
                <a16:creationId xmlns:a16="http://schemas.microsoft.com/office/drawing/2014/main" id="{12C78764-0214-084E-97AF-226509C4344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539445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Image (Ultraviolet footer)">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0E33F3E-37F7-4349-B6C1-ED2BE3FFE2C4}"/>
              </a:ext>
            </a:extLst>
          </p:cNvPr>
          <p:cNvGrpSpPr/>
          <p:nvPr userDrawn="1"/>
        </p:nvGrpSpPr>
        <p:grpSpPr>
          <a:xfrm>
            <a:off x="0" y="6311555"/>
            <a:ext cx="4148052" cy="544250"/>
            <a:chOff x="1524000" y="3225800"/>
            <a:chExt cx="4148052" cy="544250"/>
          </a:xfrm>
        </p:grpSpPr>
        <p:sp>
          <p:nvSpPr>
            <p:cNvPr id="18" name="Freeform 17">
              <a:extLst>
                <a:ext uri="{FF2B5EF4-FFF2-40B4-BE49-F238E27FC236}">
                  <a16:creationId xmlns:a16="http://schemas.microsoft.com/office/drawing/2014/main" id="{5D7D9CF0-3A14-4E48-A790-A2366812B2C2}"/>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rgbClr val="9199D8"/>
            </a:solidFill>
            <a:ln w="1269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81E6F7-038F-2F48-B71B-FEA823B78A89}"/>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rgbClr val="F8F4F1"/>
            </a:solidFill>
            <a:ln w="12690" cap="flat">
              <a:noFill/>
              <a:prstDash val="solid"/>
              <a:miter/>
            </a:ln>
          </p:spPr>
          <p:txBody>
            <a:bodyPr rtlCol="0" anchor="ctr"/>
            <a:lstStyle/>
            <a:p>
              <a:endParaRPr lang="en-US"/>
            </a:p>
          </p:txBody>
        </p:sp>
        <p:grpSp>
          <p:nvGrpSpPr>
            <p:cNvPr id="20" name="Graphic 21">
              <a:extLst>
                <a:ext uri="{FF2B5EF4-FFF2-40B4-BE49-F238E27FC236}">
                  <a16:creationId xmlns:a16="http://schemas.microsoft.com/office/drawing/2014/main" id="{565898C6-50AC-6C42-AA50-742830CD98E3}"/>
                </a:ext>
              </a:extLst>
            </p:cNvPr>
            <p:cNvGrpSpPr/>
            <p:nvPr/>
          </p:nvGrpSpPr>
          <p:grpSpPr>
            <a:xfrm>
              <a:off x="1804599" y="3375720"/>
              <a:ext cx="639954" cy="244408"/>
              <a:chOff x="1804599" y="3375720"/>
              <a:chExt cx="639954" cy="244408"/>
            </a:xfrm>
          </p:grpSpPr>
          <p:sp>
            <p:nvSpPr>
              <p:cNvPr id="21" name="Freeform 20">
                <a:extLst>
                  <a:ext uri="{FF2B5EF4-FFF2-40B4-BE49-F238E27FC236}">
                    <a16:creationId xmlns:a16="http://schemas.microsoft.com/office/drawing/2014/main" id="{8AF62D32-0E94-D441-B07F-31279C361F53}"/>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rgbClr val="044ED7"/>
              </a:solidFill>
              <a:ln w="1269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E652E48-65C1-7846-9718-5E69CFDB1D9E}"/>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rgbClr val="FF6E00"/>
              </a:solidFill>
              <a:ln w="1269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6A700C5-1105-6F4D-84F2-A914B2B23964}"/>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rgbClr val="FF6E00"/>
              </a:solidFill>
              <a:ln w="12690" cap="flat">
                <a:noFill/>
                <a:prstDash val="solid"/>
                <a:miter/>
              </a:ln>
            </p:spPr>
            <p:txBody>
              <a:bodyPr rtlCol="0" anchor="ctr"/>
              <a:lstStyle/>
              <a:p>
                <a:endParaRPr lang="en-US"/>
              </a:p>
            </p:txBody>
          </p:sp>
        </p:grpSp>
      </p:gr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8111" cy="2806405"/>
          </a:xfrm>
        </p:spPr>
        <p:txBody>
          <a:bodyPr anchor="b">
            <a:normAutofit/>
          </a:bodyPr>
          <a:lstStyle>
            <a:lvl1pPr>
              <a:lnSpc>
                <a:spcPct val="75000"/>
              </a:lnSpc>
              <a:defRPr sz="8800">
                <a:solidFill>
                  <a:schemeClr val="bg1"/>
                </a:solidFill>
              </a:defRPr>
            </a:lvl1pPr>
          </a:lstStyle>
          <a:p>
            <a:r>
              <a:rPr lang="en-US" dirty="0"/>
              <a:t>Section Divider</a:t>
            </a:r>
            <a:br>
              <a:rPr lang="en-US" dirty="0"/>
            </a:br>
            <a:r>
              <a:rPr lang="en-US" dirty="0"/>
              <a:t>Slide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8111" cy="1500187"/>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CF65BCBC-FF8D-6E45-907D-D8C65126A22B}"/>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6" name="Text Placeholder 9">
            <a:extLst>
              <a:ext uri="{FF2B5EF4-FFF2-40B4-BE49-F238E27FC236}">
                <a16:creationId xmlns:a16="http://schemas.microsoft.com/office/drawing/2014/main" id="{7B124FA0-0703-5345-A38C-D0ADF7AED538}"/>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503878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Image (Orange footer)">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CF962ABB-F3FF-434C-888E-5AAF1F8B8CF7}"/>
              </a:ext>
            </a:extLst>
          </p:cNvPr>
          <p:cNvGrpSpPr/>
          <p:nvPr userDrawn="1"/>
        </p:nvGrpSpPr>
        <p:grpSpPr>
          <a:xfrm>
            <a:off x="0" y="6311555"/>
            <a:ext cx="4148052" cy="544250"/>
            <a:chOff x="1524000" y="3225800"/>
            <a:chExt cx="4148052" cy="544250"/>
          </a:xfrm>
        </p:grpSpPr>
        <p:sp>
          <p:nvSpPr>
            <p:cNvPr id="25" name="Freeform 24">
              <a:extLst>
                <a:ext uri="{FF2B5EF4-FFF2-40B4-BE49-F238E27FC236}">
                  <a16:creationId xmlns:a16="http://schemas.microsoft.com/office/drawing/2014/main" id="{5C7DA96B-4878-4B46-BC22-143E240BF191}"/>
                </a:ext>
              </a:extLst>
            </p:cNvPr>
            <p:cNvSpPr/>
            <p:nvPr/>
          </p:nvSpPr>
          <p:spPr>
            <a:xfrm>
              <a:off x="2461025" y="3225800"/>
              <a:ext cx="3211027" cy="544250"/>
            </a:xfrm>
            <a:custGeom>
              <a:avLst/>
              <a:gdLst>
                <a:gd name="connsiteX0" fmla="*/ 2936776 w 3211027"/>
                <a:gd name="connsiteY0" fmla="*/ 544251 h 544250"/>
                <a:gd name="connsiteX1" fmla="*/ 0 w 3211027"/>
                <a:gd name="connsiteY1" fmla="*/ 544251 h 544250"/>
                <a:gd name="connsiteX2" fmla="*/ 0 w 3211027"/>
                <a:gd name="connsiteY2" fmla="*/ 0 h 544250"/>
                <a:gd name="connsiteX3" fmla="*/ 2936776 w 3211027"/>
                <a:gd name="connsiteY3" fmla="*/ 0 h 544250"/>
                <a:gd name="connsiteX4" fmla="*/ 3211027 w 3211027"/>
                <a:gd name="connsiteY4" fmla="*/ 272125 h 544250"/>
                <a:gd name="connsiteX5" fmla="*/ 3211027 w 3211027"/>
                <a:gd name="connsiteY5" fmla="*/ 272125 h 544250"/>
                <a:gd name="connsiteX6" fmla="*/ 2936776 w 3211027"/>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27" h="544250">
                  <a:moveTo>
                    <a:pt x="2936776" y="544251"/>
                  </a:moveTo>
                  <a:lnTo>
                    <a:pt x="0" y="544251"/>
                  </a:lnTo>
                  <a:lnTo>
                    <a:pt x="0" y="0"/>
                  </a:lnTo>
                  <a:lnTo>
                    <a:pt x="2936776" y="0"/>
                  </a:lnTo>
                  <a:cubicBezTo>
                    <a:pt x="3087868" y="0"/>
                    <a:pt x="3211027" y="122204"/>
                    <a:pt x="3211027" y="272125"/>
                  </a:cubicBezTo>
                  <a:lnTo>
                    <a:pt x="3211027" y="272125"/>
                  </a:lnTo>
                  <a:cubicBezTo>
                    <a:pt x="3211027" y="422046"/>
                    <a:pt x="3089138" y="544251"/>
                    <a:pt x="2936776" y="544251"/>
                  </a:cubicBezTo>
                  <a:close/>
                </a:path>
              </a:pathLst>
            </a:custGeom>
            <a:solidFill>
              <a:schemeClr val="accent5"/>
            </a:solidFill>
            <a:ln w="12690"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85E7030B-533A-B04D-A499-F02AB3446E98}"/>
                </a:ext>
              </a:extLst>
            </p:cNvPr>
            <p:cNvSpPr/>
            <p:nvPr/>
          </p:nvSpPr>
          <p:spPr>
            <a:xfrm>
              <a:off x="1524000" y="3225800"/>
              <a:ext cx="1201119" cy="544250"/>
            </a:xfrm>
            <a:custGeom>
              <a:avLst/>
              <a:gdLst>
                <a:gd name="connsiteX0" fmla="*/ 926868 w 1201119"/>
                <a:gd name="connsiteY0" fmla="*/ 544251 h 544250"/>
                <a:gd name="connsiteX1" fmla="*/ 0 w 1201119"/>
                <a:gd name="connsiteY1" fmla="*/ 544251 h 544250"/>
                <a:gd name="connsiteX2" fmla="*/ 0 w 1201119"/>
                <a:gd name="connsiteY2" fmla="*/ 0 h 544250"/>
                <a:gd name="connsiteX3" fmla="*/ 926868 w 1201119"/>
                <a:gd name="connsiteY3" fmla="*/ 0 h 544250"/>
                <a:gd name="connsiteX4" fmla="*/ 1201120 w 1201119"/>
                <a:gd name="connsiteY4" fmla="*/ 272125 h 544250"/>
                <a:gd name="connsiteX5" fmla="*/ 1201120 w 1201119"/>
                <a:gd name="connsiteY5" fmla="*/ 272125 h 544250"/>
                <a:gd name="connsiteX6" fmla="*/ 926868 w 1201119"/>
                <a:gd name="connsiteY6" fmla="*/ 544251 h 54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119" h="544250">
                  <a:moveTo>
                    <a:pt x="926868" y="544251"/>
                  </a:moveTo>
                  <a:lnTo>
                    <a:pt x="0" y="544251"/>
                  </a:lnTo>
                  <a:lnTo>
                    <a:pt x="0" y="0"/>
                  </a:lnTo>
                  <a:lnTo>
                    <a:pt x="926868" y="0"/>
                  </a:lnTo>
                  <a:cubicBezTo>
                    <a:pt x="1077961" y="0"/>
                    <a:pt x="1201120" y="122204"/>
                    <a:pt x="1201120" y="272125"/>
                  </a:cubicBezTo>
                  <a:lnTo>
                    <a:pt x="1201120" y="272125"/>
                  </a:lnTo>
                  <a:cubicBezTo>
                    <a:pt x="1201120" y="422046"/>
                    <a:pt x="1077961" y="544251"/>
                    <a:pt x="926868" y="544251"/>
                  </a:cubicBezTo>
                  <a:close/>
                </a:path>
              </a:pathLst>
            </a:custGeom>
            <a:solidFill>
              <a:schemeClr val="accent2"/>
            </a:solidFill>
            <a:ln w="12690" cap="flat">
              <a:noFill/>
              <a:prstDash val="solid"/>
              <a:miter/>
            </a:ln>
          </p:spPr>
          <p:txBody>
            <a:bodyPr rtlCol="0" anchor="ctr"/>
            <a:lstStyle/>
            <a:p>
              <a:endParaRPr lang="en-US"/>
            </a:p>
          </p:txBody>
        </p:sp>
        <p:grpSp>
          <p:nvGrpSpPr>
            <p:cNvPr id="27" name="Graphic 21">
              <a:extLst>
                <a:ext uri="{FF2B5EF4-FFF2-40B4-BE49-F238E27FC236}">
                  <a16:creationId xmlns:a16="http://schemas.microsoft.com/office/drawing/2014/main" id="{249810AE-7A83-9942-9626-3BDC82E58FA7}"/>
                </a:ext>
              </a:extLst>
            </p:cNvPr>
            <p:cNvGrpSpPr/>
            <p:nvPr/>
          </p:nvGrpSpPr>
          <p:grpSpPr>
            <a:xfrm>
              <a:off x="1804599" y="3375720"/>
              <a:ext cx="639954" cy="244409"/>
              <a:chOff x="1804599" y="3375720"/>
              <a:chExt cx="639954" cy="244409"/>
            </a:xfrm>
          </p:grpSpPr>
          <p:sp>
            <p:nvSpPr>
              <p:cNvPr id="28" name="Freeform 27">
                <a:extLst>
                  <a:ext uri="{FF2B5EF4-FFF2-40B4-BE49-F238E27FC236}">
                    <a16:creationId xmlns:a16="http://schemas.microsoft.com/office/drawing/2014/main" id="{8789689D-FD89-1D46-A93F-5316A53C0025}"/>
                  </a:ext>
                </a:extLst>
              </p:cNvPr>
              <p:cNvSpPr/>
              <p:nvPr/>
            </p:nvSpPr>
            <p:spPr>
              <a:xfrm>
                <a:off x="2123290" y="3407216"/>
                <a:ext cx="321263" cy="181416"/>
              </a:xfrm>
              <a:custGeom>
                <a:avLst/>
                <a:gdLst>
                  <a:gd name="connsiteX0" fmla="*/ 81260 w 321263"/>
                  <a:gd name="connsiteY0" fmla="*/ 181417 h 181416"/>
                  <a:gd name="connsiteX1" fmla="*/ 13966 w 321263"/>
                  <a:gd name="connsiteY1" fmla="*/ 181417 h 181416"/>
                  <a:gd name="connsiteX2" fmla="*/ 0 w 321263"/>
                  <a:gd name="connsiteY2" fmla="*/ 166299 h 181416"/>
                  <a:gd name="connsiteX3" fmla="*/ 0 w 321263"/>
                  <a:gd name="connsiteY3" fmla="*/ 13858 h 181416"/>
                  <a:gd name="connsiteX4" fmla="*/ 13966 w 321263"/>
                  <a:gd name="connsiteY4" fmla="*/ 0 h 181416"/>
                  <a:gd name="connsiteX5" fmla="*/ 77451 w 321263"/>
                  <a:gd name="connsiteY5" fmla="*/ 0 h 181416"/>
                  <a:gd name="connsiteX6" fmla="*/ 133317 w 321263"/>
                  <a:gd name="connsiteY6" fmla="*/ 46614 h 181416"/>
                  <a:gd name="connsiteX7" fmla="*/ 111732 w 321263"/>
                  <a:gd name="connsiteY7" fmla="*/ 84409 h 181416"/>
                  <a:gd name="connsiteX8" fmla="*/ 144744 w 321263"/>
                  <a:gd name="connsiteY8" fmla="*/ 129763 h 181416"/>
                  <a:gd name="connsiteX9" fmla="*/ 81260 w 321263"/>
                  <a:gd name="connsiteY9" fmla="*/ 181417 h 181416"/>
                  <a:gd name="connsiteX10" fmla="*/ 76181 w 321263"/>
                  <a:gd name="connsiteY10" fmla="*/ 27716 h 181416"/>
                  <a:gd name="connsiteX11" fmla="*/ 29203 w 321263"/>
                  <a:gd name="connsiteY11" fmla="*/ 27716 h 181416"/>
                  <a:gd name="connsiteX12" fmla="*/ 29203 w 321263"/>
                  <a:gd name="connsiteY12" fmla="*/ 73071 h 181416"/>
                  <a:gd name="connsiteX13" fmla="*/ 76181 w 321263"/>
                  <a:gd name="connsiteY13" fmla="*/ 73071 h 181416"/>
                  <a:gd name="connsiteX14" fmla="*/ 104114 w 321263"/>
                  <a:gd name="connsiteY14" fmla="*/ 50394 h 181416"/>
                  <a:gd name="connsiteX15" fmla="*/ 76181 w 321263"/>
                  <a:gd name="connsiteY15" fmla="*/ 27716 h 181416"/>
                  <a:gd name="connsiteX16" fmla="*/ 82529 w 321263"/>
                  <a:gd name="connsiteY16" fmla="*/ 99527 h 181416"/>
                  <a:gd name="connsiteX17" fmla="*/ 29203 w 321263"/>
                  <a:gd name="connsiteY17" fmla="*/ 99527 h 181416"/>
                  <a:gd name="connsiteX18" fmla="*/ 29203 w 321263"/>
                  <a:gd name="connsiteY18" fmla="*/ 154960 h 181416"/>
                  <a:gd name="connsiteX19" fmla="*/ 82529 w 321263"/>
                  <a:gd name="connsiteY19" fmla="*/ 154960 h 181416"/>
                  <a:gd name="connsiteX20" fmla="*/ 114271 w 321263"/>
                  <a:gd name="connsiteY20" fmla="*/ 127244 h 181416"/>
                  <a:gd name="connsiteX21" fmla="*/ 82529 w 321263"/>
                  <a:gd name="connsiteY21" fmla="*/ 99527 h 181416"/>
                  <a:gd name="connsiteX22" fmla="*/ 227273 w 321263"/>
                  <a:gd name="connsiteY22" fmla="*/ 181417 h 181416"/>
                  <a:gd name="connsiteX23" fmla="*/ 182834 w 321263"/>
                  <a:gd name="connsiteY23" fmla="*/ 181417 h 181416"/>
                  <a:gd name="connsiteX24" fmla="*/ 167598 w 321263"/>
                  <a:gd name="connsiteY24" fmla="*/ 166299 h 181416"/>
                  <a:gd name="connsiteX25" fmla="*/ 167598 w 321263"/>
                  <a:gd name="connsiteY25" fmla="*/ 13858 h 181416"/>
                  <a:gd name="connsiteX26" fmla="*/ 182834 w 321263"/>
                  <a:gd name="connsiteY26" fmla="*/ 0 h 181416"/>
                  <a:gd name="connsiteX27" fmla="*/ 227273 w 321263"/>
                  <a:gd name="connsiteY27" fmla="*/ 0 h 181416"/>
                  <a:gd name="connsiteX28" fmla="*/ 321230 w 321263"/>
                  <a:gd name="connsiteY28" fmla="*/ 90708 h 181416"/>
                  <a:gd name="connsiteX29" fmla="*/ 227273 w 321263"/>
                  <a:gd name="connsiteY29" fmla="*/ 181417 h 181416"/>
                  <a:gd name="connsiteX30" fmla="*/ 226003 w 321263"/>
                  <a:gd name="connsiteY30" fmla="*/ 27716 h 181416"/>
                  <a:gd name="connsiteX31" fmla="*/ 198070 w 321263"/>
                  <a:gd name="connsiteY31" fmla="*/ 27716 h 181416"/>
                  <a:gd name="connsiteX32" fmla="*/ 198070 w 321263"/>
                  <a:gd name="connsiteY32" fmla="*/ 154960 h 181416"/>
                  <a:gd name="connsiteX33" fmla="*/ 226003 w 321263"/>
                  <a:gd name="connsiteY33" fmla="*/ 154960 h 181416"/>
                  <a:gd name="connsiteX34" fmla="*/ 293297 w 321263"/>
                  <a:gd name="connsiteY34" fmla="*/ 90708 h 181416"/>
                  <a:gd name="connsiteX35" fmla="*/ 226003 w 321263"/>
                  <a:gd name="connsiteY35" fmla="*/ 27716 h 1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1263" h="181416">
                    <a:moveTo>
                      <a:pt x="81260" y="181417"/>
                    </a:moveTo>
                    <a:lnTo>
                      <a:pt x="13966" y="181417"/>
                    </a:lnTo>
                    <a:cubicBezTo>
                      <a:pt x="6348" y="181417"/>
                      <a:pt x="0" y="175118"/>
                      <a:pt x="0" y="166299"/>
                    </a:cubicBezTo>
                    <a:lnTo>
                      <a:pt x="0" y="13858"/>
                    </a:lnTo>
                    <a:cubicBezTo>
                      <a:pt x="0" y="6299"/>
                      <a:pt x="6348" y="0"/>
                      <a:pt x="13966" y="0"/>
                    </a:cubicBezTo>
                    <a:lnTo>
                      <a:pt x="77451" y="0"/>
                    </a:lnTo>
                    <a:cubicBezTo>
                      <a:pt x="111732" y="0"/>
                      <a:pt x="133317" y="20157"/>
                      <a:pt x="133317" y="46614"/>
                    </a:cubicBezTo>
                    <a:cubicBezTo>
                      <a:pt x="133317" y="73071"/>
                      <a:pt x="116811" y="81890"/>
                      <a:pt x="111732" y="84409"/>
                    </a:cubicBezTo>
                    <a:cubicBezTo>
                      <a:pt x="120620" y="86929"/>
                      <a:pt x="144744" y="97008"/>
                      <a:pt x="144744" y="129763"/>
                    </a:cubicBezTo>
                    <a:cubicBezTo>
                      <a:pt x="143474" y="157480"/>
                      <a:pt x="120620" y="181417"/>
                      <a:pt x="81260" y="181417"/>
                    </a:cubicBezTo>
                    <a:moveTo>
                      <a:pt x="76181" y="27716"/>
                    </a:moveTo>
                    <a:cubicBezTo>
                      <a:pt x="76181" y="27716"/>
                      <a:pt x="78720" y="27716"/>
                      <a:pt x="29203" y="27716"/>
                    </a:cubicBezTo>
                    <a:lnTo>
                      <a:pt x="29203" y="73071"/>
                    </a:lnTo>
                    <a:cubicBezTo>
                      <a:pt x="57136" y="73071"/>
                      <a:pt x="76181" y="73071"/>
                      <a:pt x="76181" y="73071"/>
                    </a:cubicBezTo>
                    <a:cubicBezTo>
                      <a:pt x="95226" y="73071"/>
                      <a:pt x="104114" y="62992"/>
                      <a:pt x="104114" y="50394"/>
                    </a:cubicBezTo>
                    <a:cubicBezTo>
                      <a:pt x="102844" y="37795"/>
                      <a:pt x="95226" y="27716"/>
                      <a:pt x="76181" y="27716"/>
                    </a:cubicBezTo>
                    <a:close/>
                    <a:moveTo>
                      <a:pt x="82529" y="99527"/>
                    </a:moveTo>
                    <a:lnTo>
                      <a:pt x="29203" y="99527"/>
                    </a:lnTo>
                    <a:lnTo>
                      <a:pt x="29203" y="154960"/>
                    </a:lnTo>
                    <a:cubicBezTo>
                      <a:pt x="29203" y="154960"/>
                      <a:pt x="44439" y="154960"/>
                      <a:pt x="82529" y="154960"/>
                    </a:cubicBezTo>
                    <a:cubicBezTo>
                      <a:pt x="104114" y="154960"/>
                      <a:pt x="114271" y="141102"/>
                      <a:pt x="114271" y="127244"/>
                    </a:cubicBezTo>
                    <a:cubicBezTo>
                      <a:pt x="114271" y="113386"/>
                      <a:pt x="104114" y="99527"/>
                      <a:pt x="82529" y="99527"/>
                    </a:cubicBezTo>
                    <a:close/>
                    <a:moveTo>
                      <a:pt x="227273" y="181417"/>
                    </a:moveTo>
                    <a:cubicBezTo>
                      <a:pt x="227273" y="181417"/>
                      <a:pt x="218385" y="181417"/>
                      <a:pt x="182834" y="181417"/>
                    </a:cubicBezTo>
                    <a:cubicBezTo>
                      <a:pt x="175216" y="181417"/>
                      <a:pt x="167598" y="175118"/>
                      <a:pt x="167598" y="166299"/>
                    </a:cubicBezTo>
                    <a:lnTo>
                      <a:pt x="167598" y="13858"/>
                    </a:lnTo>
                    <a:cubicBezTo>
                      <a:pt x="167598" y="6299"/>
                      <a:pt x="173947" y="0"/>
                      <a:pt x="182834" y="0"/>
                    </a:cubicBezTo>
                    <a:lnTo>
                      <a:pt x="227273" y="0"/>
                    </a:lnTo>
                    <a:cubicBezTo>
                      <a:pt x="288218" y="0"/>
                      <a:pt x="321230" y="40315"/>
                      <a:pt x="321230" y="90708"/>
                    </a:cubicBezTo>
                    <a:cubicBezTo>
                      <a:pt x="322499" y="141102"/>
                      <a:pt x="288218" y="181417"/>
                      <a:pt x="227273" y="181417"/>
                    </a:cubicBezTo>
                    <a:close/>
                    <a:moveTo>
                      <a:pt x="226003" y="27716"/>
                    </a:moveTo>
                    <a:lnTo>
                      <a:pt x="198070" y="27716"/>
                    </a:lnTo>
                    <a:lnTo>
                      <a:pt x="198070" y="154960"/>
                    </a:lnTo>
                    <a:lnTo>
                      <a:pt x="226003" y="154960"/>
                    </a:lnTo>
                    <a:cubicBezTo>
                      <a:pt x="269173" y="154960"/>
                      <a:pt x="293297" y="129763"/>
                      <a:pt x="293297" y="90708"/>
                    </a:cubicBezTo>
                    <a:cubicBezTo>
                      <a:pt x="293297" y="51653"/>
                      <a:pt x="269173" y="27716"/>
                      <a:pt x="226003" y="27716"/>
                    </a:cubicBezTo>
                    <a:close/>
                  </a:path>
                </a:pathLst>
              </a:custGeom>
              <a:solidFill>
                <a:schemeClr val="bg2"/>
              </a:solidFill>
              <a:ln w="1269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40AA6BF-EAC1-554F-A117-5D334A0DD800}"/>
                  </a:ext>
                </a:extLst>
              </p:cNvPr>
              <p:cNvSpPr/>
              <p:nvPr/>
            </p:nvSpPr>
            <p:spPr>
              <a:xfrm>
                <a:off x="1804599" y="3375720"/>
                <a:ext cx="247588" cy="139842"/>
              </a:xfrm>
              <a:custGeom>
                <a:avLst/>
                <a:gdLst>
                  <a:gd name="connsiteX0" fmla="*/ 71102 w 247588"/>
                  <a:gd name="connsiteY0" fmla="*/ 115905 h 139842"/>
                  <a:gd name="connsiteX1" fmla="*/ 1270 w 247588"/>
                  <a:gd name="connsiteY1" fmla="*/ 139842 h 139842"/>
                  <a:gd name="connsiteX2" fmla="*/ 0 w 247588"/>
                  <a:gd name="connsiteY2" fmla="*/ 122204 h 139842"/>
                  <a:gd name="connsiteX3" fmla="*/ 10157 w 247588"/>
                  <a:gd name="connsiteY3" fmla="*/ 71811 h 139842"/>
                  <a:gd name="connsiteX4" fmla="*/ 69833 w 247588"/>
                  <a:gd name="connsiteY4" fmla="*/ 113386 h 139842"/>
                  <a:gd name="connsiteX5" fmla="*/ 71102 w 247588"/>
                  <a:gd name="connsiteY5" fmla="*/ 115905 h 139842"/>
                  <a:gd name="connsiteX6" fmla="*/ 71102 w 247588"/>
                  <a:gd name="connsiteY6" fmla="*/ 115905 h 139842"/>
                  <a:gd name="connsiteX7" fmla="*/ 123159 w 247588"/>
                  <a:gd name="connsiteY7" fmla="*/ 0 h 139842"/>
                  <a:gd name="connsiteX8" fmla="*/ 57136 w 247588"/>
                  <a:gd name="connsiteY8" fmla="*/ 18898 h 139842"/>
                  <a:gd name="connsiteX9" fmla="*/ 107923 w 247588"/>
                  <a:gd name="connsiteY9" fmla="*/ 71811 h 139842"/>
                  <a:gd name="connsiteX10" fmla="*/ 109193 w 247588"/>
                  <a:gd name="connsiteY10" fmla="*/ 71811 h 139842"/>
                  <a:gd name="connsiteX11" fmla="*/ 110462 w 247588"/>
                  <a:gd name="connsiteY11" fmla="*/ 70551 h 139842"/>
                  <a:gd name="connsiteX12" fmla="*/ 123159 w 247588"/>
                  <a:gd name="connsiteY12" fmla="*/ 0 h 139842"/>
                  <a:gd name="connsiteX13" fmla="*/ 85069 w 247588"/>
                  <a:gd name="connsiteY13" fmla="*/ 88189 h 139842"/>
                  <a:gd name="connsiteX14" fmla="*/ 85069 w 247588"/>
                  <a:gd name="connsiteY14" fmla="*/ 88189 h 139842"/>
                  <a:gd name="connsiteX15" fmla="*/ 57136 w 247588"/>
                  <a:gd name="connsiteY15" fmla="*/ 20157 h 139842"/>
                  <a:gd name="connsiteX16" fmla="*/ 12697 w 247588"/>
                  <a:gd name="connsiteY16" fmla="*/ 71811 h 139842"/>
                  <a:gd name="connsiteX17" fmla="*/ 83799 w 247588"/>
                  <a:gd name="connsiteY17" fmla="*/ 89449 h 139842"/>
                  <a:gd name="connsiteX18" fmla="*/ 85069 w 247588"/>
                  <a:gd name="connsiteY18" fmla="*/ 88189 h 139842"/>
                  <a:gd name="connsiteX19" fmla="*/ 85069 w 247588"/>
                  <a:gd name="connsiteY19" fmla="*/ 88189 h 139842"/>
                  <a:gd name="connsiteX20" fmla="*/ 176486 w 247588"/>
                  <a:gd name="connsiteY20" fmla="*/ 115905 h 139842"/>
                  <a:gd name="connsiteX21" fmla="*/ 246318 w 247588"/>
                  <a:gd name="connsiteY21" fmla="*/ 139842 h 139842"/>
                  <a:gd name="connsiteX22" fmla="*/ 247588 w 247588"/>
                  <a:gd name="connsiteY22" fmla="*/ 122204 h 139842"/>
                  <a:gd name="connsiteX23" fmla="*/ 237431 w 247588"/>
                  <a:gd name="connsiteY23" fmla="*/ 71811 h 139842"/>
                  <a:gd name="connsiteX24" fmla="*/ 177756 w 247588"/>
                  <a:gd name="connsiteY24" fmla="*/ 113386 h 139842"/>
                  <a:gd name="connsiteX25" fmla="*/ 176486 w 247588"/>
                  <a:gd name="connsiteY25" fmla="*/ 115905 h 139842"/>
                  <a:gd name="connsiteX26" fmla="*/ 176486 w 247588"/>
                  <a:gd name="connsiteY26" fmla="*/ 115905 h 139842"/>
                  <a:gd name="connsiteX27" fmla="*/ 138395 w 247588"/>
                  <a:gd name="connsiteY27" fmla="*/ 71811 h 139842"/>
                  <a:gd name="connsiteX28" fmla="*/ 138395 w 247588"/>
                  <a:gd name="connsiteY28" fmla="*/ 71811 h 139842"/>
                  <a:gd name="connsiteX29" fmla="*/ 139665 w 247588"/>
                  <a:gd name="connsiteY29" fmla="*/ 71811 h 139842"/>
                  <a:gd name="connsiteX30" fmla="*/ 190452 w 247588"/>
                  <a:gd name="connsiteY30" fmla="*/ 18898 h 139842"/>
                  <a:gd name="connsiteX31" fmla="*/ 124429 w 247588"/>
                  <a:gd name="connsiteY31" fmla="*/ 0 h 139842"/>
                  <a:gd name="connsiteX32" fmla="*/ 138395 w 247588"/>
                  <a:gd name="connsiteY32" fmla="*/ 71811 h 139842"/>
                  <a:gd name="connsiteX33" fmla="*/ 163789 w 247588"/>
                  <a:gd name="connsiteY33" fmla="*/ 89449 h 139842"/>
                  <a:gd name="connsiteX34" fmla="*/ 163789 w 247588"/>
                  <a:gd name="connsiteY34" fmla="*/ 89449 h 139842"/>
                  <a:gd name="connsiteX35" fmla="*/ 234891 w 247588"/>
                  <a:gd name="connsiteY35" fmla="*/ 71811 h 139842"/>
                  <a:gd name="connsiteX36" fmla="*/ 190452 w 247588"/>
                  <a:gd name="connsiteY36" fmla="*/ 20157 h 139842"/>
                  <a:gd name="connsiteX37" fmla="*/ 162519 w 247588"/>
                  <a:gd name="connsiteY37" fmla="*/ 88189 h 139842"/>
                  <a:gd name="connsiteX38" fmla="*/ 163789 w 247588"/>
                  <a:gd name="connsiteY38" fmla="*/ 89449 h 139842"/>
                  <a:gd name="connsiteX39" fmla="*/ 163789 w 247588"/>
                  <a:gd name="connsiteY39" fmla="*/ 89449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7588" h="139842">
                    <a:moveTo>
                      <a:pt x="71102" y="115905"/>
                    </a:moveTo>
                    <a:cubicBezTo>
                      <a:pt x="71102" y="115905"/>
                      <a:pt x="1270" y="139842"/>
                      <a:pt x="1270" y="139842"/>
                    </a:cubicBezTo>
                    <a:cubicBezTo>
                      <a:pt x="0" y="134803"/>
                      <a:pt x="0" y="128504"/>
                      <a:pt x="0" y="122204"/>
                    </a:cubicBezTo>
                    <a:cubicBezTo>
                      <a:pt x="0" y="104567"/>
                      <a:pt x="3809" y="86929"/>
                      <a:pt x="10157" y="71811"/>
                    </a:cubicBezTo>
                    <a:cubicBezTo>
                      <a:pt x="10157" y="71811"/>
                      <a:pt x="69833" y="113386"/>
                      <a:pt x="69833" y="113386"/>
                    </a:cubicBezTo>
                    <a:cubicBezTo>
                      <a:pt x="72372" y="114645"/>
                      <a:pt x="72372" y="114645"/>
                      <a:pt x="71102" y="115905"/>
                    </a:cubicBezTo>
                    <a:cubicBezTo>
                      <a:pt x="72372" y="115905"/>
                      <a:pt x="72372" y="115905"/>
                      <a:pt x="71102" y="115905"/>
                    </a:cubicBezTo>
                    <a:moveTo>
                      <a:pt x="123159" y="0"/>
                    </a:moveTo>
                    <a:cubicBezTo>
                      <a:pt x="99035" y="0"/>
                      <a:pt x="76181" y="7559"/>
                      <a:pt x="57136" y="18898"/>
                    </a:cubicBezTo>
                    <a:cubicBezTo>
                      <a:pt x="57136" y="18898"/>
                      <a:pt x="105384" y="70551"/>
                      <a:pt x="107923" y="71811"/>
                    </a:cubicBezTo>
                    <a:cubicBezTo>
                      <a:pt x="107923" y="71811"/>
                      <a:pt x="107923" y="71811"/>
                      <a:pt x="109193" y="71811"/>
                    </a:cubicBezTo>
                    <a:cubicBezTo>
                      <a:pt x="109193" y="71811"/>
                      <a:pt x="110462" y="71811"/>
                      <a:pt x="110462" y="70551"/>
                    </a:cubicBezTo>
                    <a:cubicBezTo>
                      <a:pt x="110462" y="69291"/>
                      <a:pt x="123159" y="0"/>
                      <a:pt x="123159" y="0"/>
                    </a:cubicBezTo>
                    <a:close/>
                    <a:moveTo>
                      <a:pt x="85069" y="88189"/>
                    </a:moveTo>
                    <a:cubicBezTo>
                      <a:pt x="85069" y="88189"/>
                      <a:pt x="85069" y="88189"/>
                      <a:pt x="85069" y="88189"/>
                    </a:cubicBezTo>
                    <a:cubicBezTo>
                      <a:pt x="85069" y="86929"/>
                      <a:pt x="57136" y="20157"/>
                      <a:pt x="57136" y="20157"/>
                    </a:cubicBezTo>
                    <a:cubicBezTo>
                      <a:pt x="38090" y="32756"/>
                      <a:pt x="21585" y="50394"/>
                      <a:pt x="12697" y="71811"/>
                    </a:cubicBezTo>
                    <a:cubicBezTo>
                      <a:pt x="12697" y="71811"/>
                      <a:pt x="83799" y="89449"/>
                      <a:pt x="83799" y="89449"/>
                    </a:cubicBezTo>
                    <a:cubicBezTo>
                      <a:pt x="83799" y="89449"/>
                      <a:pt x="83799" y="89449"/>
                      <a:pt x="85069" y="88189"/>
                    </a:cubicBezTo>
                    <a:cubicBezTo>
                      <a:pt x="83799" y="89449"/>
                      <a:pt x="85069" y="88189"/>
                      <a:pt x="85069" y="88189"/>
                    </a:cubicBezTo>
                    <a:close/>
                    <a:moveTo>
                      <a:pt x="176486" y="115905"/>
                    </a:moveTo>
                    <a:cubicBezTo>
                      <a:pt x="176486" y="115905"/>
                      <a:pt x="246318" y="139842"/>
                      <a:pt x="246318" y="139842"/>
                    </a:cubicBezTo>
                    <a:cubicBezTo>
                      <a:pt x="247588" y="134803"/>
                      <a:pt x="247588" y="128504"/>
                      <a:pt x="247588" y="122204"/>
                    </a:cubicBezTo>
                    <a:cubicBezTo>
                      <a:pt x="247588" y="104567"/>
                      <a:pt x="243779" y="86929"/>
                      <a:pt x="237431" y="71811"/>
                    </a:cubicBezTo>
                    <a:cubicBezTo>
                      <a:pt x="237431" y="71811"/>
                      <a:pt x="177756" y="113386"/>
                      <a:pt x="177756" y="113386"/>
                    </a:cubicBezTo>
                    <a:cubicBezTo>
                      <a:pt x="175216" y="114645"/>
                      <a:pt x="175216" y="114645"/>
                      <a:pt x="176486" y="115905"/>
                    </a:cubicBezTo>
                    <a:cubicBezTo>
                      <a:pt x="175216" y="115905"/>
                      <a:pt x="175216" y="115905"/>
                      <a:pt x="176486" y="115905"/>
                    </a:cubicBezTo>
                    <a:close/>
                    <a:moveTo>
                      <a:pt x="138395" y="71811"/>
                    </a:moveTo>
                    <a:cubicBezTo>
                      <a:pt x="138395" y="73071"/>
                      <a:pt x="138395" y="73071"/>
                      <a:pt x="138395" y="71811"/>
                    </a:cubicBezTo>
                    <a:cubicBezTo>
                      <a:pt x="139665" y="73071"/>
                      <a:pt x="139665" y="71811"/>
                      <a:pt x="139665" y="71811"/>
                    </a:cubicBezTo>
                    <a:cubicBezTo>
                      <a:pt x="140935" y="70551"/>
                      <a:pt x="190452" y="18898"/>
                      <a:pt x="190452" y="18898"/>
                    </a:cubicBezTo>
                    <a:cubicBezTo>
                      <a:pt x="171407" y="6299"/>
                      <a:pt x="148553" y="0"/>
                      <a:pt x="124429" y="0"/>
                    </a:cubicBezTo>
                    <a:cubicBezTo>
                      <a:pt x="124429" y="0"/>
                      <a:pt x="137126" y="69291"/>
                      <a:pt x="138395" y="71811"/>
                    </a:cubicBezTo>
                    <a:close/>
                    <a:moveTo>
                      <a:pt x="163789" y="89449"/>
                    </a:moveTo>
                    <a:cubicBezTo>
                      <a:pt x="163789" y="89449"/>
                      <a:pt x="163789" y="89449"/>
                      <a:pt x="163789" y="89449"/>
                    </a:cubicBezTo>
                    <a:cubicBezTo>
                      <a:pt x="165059" y="89449"/>
                      <a:pt x="234891" y="71811"/>
                      <a:pt x="234891" y="71811"/>
                    </a:cubicBezTo>
                    <a:cubicBezTo>
                      <a:pt x="224734" y="50394"/>
                      <a:pt x="209498" y="32756"/>
                      <a:pt x="190452" y="20157"/>
                    </a:cubicBezTo>
                    <a:cubicBezTo>
                      <a:pt x="190452" y="20157"/>
                      <a:pt x="162519" y="86929"/>
                      <a:pt x="162519" y="88189"/>
                    </a:cubicBezTo>
                    <a:cubicBezTo>
                      <a:pt x="162519" y="88189"/>
                      <a:pt x="162519" y="88189"/>
                      <a:pt x="163789" y="89449"/>
                    </a:cubicBezTo>
                    <a:cubicBezTo>
                      <a:pt x="162519" y="88189"/>
                      <a:pt x="162519" y="89449"/>
                      <a:pt x="163789" y="89449"/>
                    </a:cubicBezTo>
                    <a:close/>
                  </a:path>
                </a:pathLst>
              </a:custGeom>
              <a:solidFill>
                <a:schemeClr val="bg2"/>
              </a:solidFill>
              <a:ln w="1269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0BB396-F1E2-4743-B50A-AAD5B219658F}"/>
                  </a:ext>
                </a:extLst>
              </p:cNvPr>
              <p:cNvSpPr/>
              <p:nvPr/>
            </p:nvSpPr>
            <p:spPr>
              <a:xfrm>
                <a:off x="1807139" y="3515563"/>
                <a:ext cx="241239" cy="104566"/>
              </a:xfrm>
              <a:custGeom>
                <a:avLst/>
                <a:gdLst>
                  <a:gd name="connsiteX0" fmla="*/ 120620 w 241239"/>
                  <a:gd name="connsiteY0" fmla="*/ 104567 h 104566"/>
                  <a:gd name="connsiteX1" fmla="*/ 241240 w 241239"/>
                  <a:gd name="connsiteY1" fmla="*/ 1260 h 104566"/>
                  <a:gd name="connsiteX2" fmla="*/ 195531 w 241239"/>
                  <a:gd name="connsiteY2" fmla="*/ 7559 h 104566"/>
                  <a:gd name="connsiteX3" fmla="*/ 194261 w 241239"/>
                  <a:gd name="connsiteY3" fmla="*/ 8819 h 104566"/>
                  <a:gd name="connsiteX4" fmla="*/ 134586 w 241239"/>
                  <a:gd name="connsiteY4" fmla="*/ 60472 h 104566"/>
                  <a:gd name="connsiteX5" fmla="*/ 152362 w 241239"/>
                  <a:gd name="connsiteY5" fmla="*/ 31496 h 104566"/>
                  <a:gd name="connsiteX6" fmla="*/ 120620 w 241239"/>
                  <a:gd name="connsiteY6" fmla="*/ 0 h 104566"/>
                  <a:gd name="connsiteX7" fmla="*/ 88878 w 241239"/>
                  <a:gd name="connsiteY7" fmla="*/ 31496 h 104566"/>
                  <a:gd name="connsiteX8" fmla="*/ 106653 w 241239"/>
                  <a:gd name="connsiteY8" fmla="*/ 60472 h 104566"/>
                  <a:gd name="connsiteX9" fmla="*/ 46978 w 241239"/>
                  <a:gd name="connsiteY9" fmla="*/ 8819 h 104566"/>
                  <a:gd name="connsiteX10" fmla="*/ 45709 w 241239"/>
                  <a:gd name="connsiteY10" fmla="*/ 7559 h 104566"/>
                  <a:gd name="connsiteX11" fmla="*/ 0 w 241239"/>
                  <a:gd name="connsiteY11" fmla="*/ 1260 h 104566"/>
                  <a:gd name="connsiteX12" fmla="*/ 120620 w 241239"/>
                  <a:gd name="connsiteY12" fmla="*/ 104567 h 1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239" h="104566">
                    <a:moveTo>
                      <a:pt x="120620" y="104567"/>
                    </a:moveTo>
                    <a:cubicBezTo>
                      <a:pt x="181565" y="104567"/>
                      <a:pt x="232352" y="59212"/>
                      <a:pt x="241240" y="1260"/>
                    </a:cubicBezTo>
                    <a:lnTo>
                      <a:pt x="195531" y="7559"/>
                    </a:lnTo>
                    <a:cubicBezTo>
                      <a:pt x="194261" y="7559"/>
                      <a:pt x="194261" y="7559"/>
                      <a:pt x="194261" y="8819"/>
                    </a:cubicBezTo>
                    <a:cubicBezTo>
                      <a:pt x="185374" y="35275"/>
                      <a:pt x="162519" y="55433"/>
                      <a:pt x="134586" y="60472"/>
                    </a:cubicBezTo>
                    <a:cubicBezTo>
                      <a:pt x="144744" y="55433"/>
                      <a:pt x="152362" y="44094"/>
                      <a:pt x="152362" y="31496"/>
                    </a:cubicBezTo>
                    <a:cubicBezTo>
                      <a:pt x="152362" y="13858"/>
                      <a:pt x="138395" y="0"/>
                      <a:pt x="120620" y="0"/>
                    </a:cubicBezTo>
                    <a:cubicBezTo>
                      <a:pt x="102844" y="0"/>
                      <a:pt x="88878" y="13858"/>
                      <a:pt x="88878" y="31496"/>
                    </a:cubicBezTo>
                    <a:cubicBezTo>
                      <a:pt x="88878" y="44094"/>
                      <a:pt x="96496" y="55433"/>
                      <a:pt x="106653" y="60472"/>
                    </a:cubicBezTo>
                    <a:cubicBezTo>
                      <a:pt x="78720" y="55433"/>
                      <a:pt x="55866" y="35275"/>
                      <a:pt x="46978" y="8819"/>
                    </a:cubicBezTo>
                    <a:cubicBezTo>
                      <a:pt x="46978" y="8819"/>
                      <a:pt x="46978" y="7559"/>
                      <a:pt x="45709" y="7559"/>
                    </a:cubicBezTo>
                    <a:lnTo>
                      <a:pt x="0" y="1260"/>
                    </a:lnTo>
                    <a:cubicBezTo>
                      <a:pt x="8888" y="59212"/>
                      <a:pt x="59675" y="104567"/>
                      <a:pt x="120620" y="104567"/>
                    </a:cubicBezTo>
                  </a:path>
                </a:pathLst>
              </a:custGeom>
              <a:solidFill>
                <a:schemeClr val="bg2"/>
              </a:solidFill>
              <a:ln w="12690" cap="flat">
                <a:noFill/>
                <a:prstDash val="solid"/>
                <a:miter/>
              </a:ln>
            </p:spPr>
            <p:txBody>
              <a:bodyPr rtlCol="0" anchor="ctr"/>
              <a:lstStyle/>
              <a:p>
                <a:endParaRPr lang="en-US"/>
              </a:p>
            </p:txBody>
          </p:sp>
        </p:grpSp>
      </p:gr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8111" cy="2806405"/>
          </a:xfrm>
        </p:spPr>
        <p:txBody>
          <a:bodyPr anchor="b">
            <a:normAutofit/>
          </a:bodyPr>
          <a:lstStyle>
            <a:lvl1pPr>
              <a:lnSpc>
                <a:spcPct val="75000"/>
              </a:lnSpc>
              <a:defRPr sz="8800">
                <a:solidFill>
                  <a:schemeClr val="bg1"/>
                </a:solidFill>
              </a:defRPr>
            </a:lvl1pPr>
          </a:lstStyle>
          <a:p>
            <a:r>
              <a:rPr lang="en-US" dirty="0"/>
              <a:t>Section Divider</a:t>
            </a:r>
            <a:br>
              <a:rPr lang="en-US" dirty="0"/>
            </a:br>
            <a:r>
              <a:rPr lang="en-US" dirty="0"/>
              <a:t>Slide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8111" cy="1500187"/>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CF65BCBC-FF8D-6E45-907D-D8C65126A22B}"/>
              </a:ext>
            </a:extLst>
          </p:cNvPr>
          <p:cNvSpPr>
            <a:spLocks noGrp="1"/>
          </p:cNvSpPr>
          <p:nvPr>
            <p:ph type="sldNum" sz="quarter" idx="12"/>
          </p:nvPr>
        </p:nvSpPr>
        <p:spPr/>
        <p:txBody>
          <a:bodyPr/>
          <a:lstStyle/>
          <a:p>
            <a:fld id="{E73E888A-8B14-A546-8F91-EA73F9BB568F}" type="slidenum">
              <a:rPr lang="en-US" smtClean="0"/>
              <a:t>‹#›</a:t>
            </a:fld>
            <a:endParaRPr lang="en-US"/>
          </a:p>
        </p:txBody>
      </p:sp>
      <p:sp>
        <p:nvSpPr>
          <p:cNvPr id="16" name="Text Placeholder 9">
            <a:extLst>
              <a:ext uri="{FF2B5EF4-FFF2-40B4-BE49-F238E27FC236}">
                <a16:creationId xmlns:a16="http://schemas.microsoft.com/office/drawing/2014/main" id="{7B124FA0-0703-5345-A38C-D0ADF7AED538}"/>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dirty="0"/>
              <a:t>Footnote can go here</a:t>
            </a:r>
          </a:p>
        </p:txBody>
      </p:sp>
    </p:spTree>
    <p:extLst>
      <p:ext uri="{BB962C8B-B14F-4D97-AF65-F5344CB8AC3E}">
        <p14:creationId xmlns:p14="http://schemas.microsoft.com/office/powerpoint/2010/main" val="34414773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C44C63-C4FC-3645-8554-6459C06F2C9F}"/>
              </a:ext>
            </a:extLst>
          </p:cNvPr>
          <p:cNvSpPr/>
          <p:nvPr userDrawn="1"/>
        </p:nvSpPr>
        <p:spPr>
          <a:xfrm>
            <a:off x="-9144" y="6311555"/>
            <a:ext cx="12207240" cy="557784"/>
          </a:xfrm>
          <a:custGeom>
            <a:avLst/>
            <a:gdLst>
              <a:gd name="connsiteX0" fmla="*/ 0 w 8307532"/>
              <a:gd name="connsiteY0" fmla="*/ 0 h 544250"/>
              <a:gd name="connsiteX1" fmla="*/ 8307533 w 8307532"/>
              <a:gd name="connsiteY1" fmla="*/ 0 h 544250"/>
              <a:gd name="connsiteX2" fmla="*/ 8307533 w 8307532"/>
              <a:gd name="connsiteY2" fmla="*/ 544251 h 544250"/>
              <a:gd name="connsiteX3" fmla="*/ 0 w 8307532"/>
              <a:gd name="connsiteY3" fmla="*/ 544251 h 544250"/>
            </a:gdLst>
            <a:ahLst/>
            <a:cxnLst>
              <a:cxn ang="0">
                <a:pos x="connsiteX0" y="connsiteY0"/>
              </a:cxn>
              <a:cxn ang="0">
                <a:pos x="connsiteX1" y="connsiteY1"/>
              </a:cxn>
              <a:cxn ang="0">
                <a:pos x="connsiteX2" y="connsiteY2"/>
              </a:cxn>
              <a:cxn ang="0">
                <a:pos x="connsiteX3" y="connsiteY3"/>
              </a:cxn>
            </a:cxnLst>
            <a:rect l="l" t="t" r="r" b="b"/>
            <a:pathLst>
              <a:path w="8307532" h="544250">
                <a:moveTo>
                  <a:pt x="0" y="0"/>
                </a:moveTo>
                <a:lnTo>
                  <a:pt x="8307533" y="0"/>
                </a:lnTo>
                <a:lnTo>
                  <a:pt x="8307533" y="544251"/>
                </a:lnTo>
                <a:lnTo>
                  <a:pt x="0" y="544251"/>
                </a:lnTo>
                <a:close/>
              </a:path>
            </a:pathLst>
          </a:custGeom>
          <a:solidFill>
            <a:schemeClr val="accent6"/>
          </a:solidFill>
          <a:ln w="12690"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214A2728-BF26-6C46-846C-CC0ABE6FA834}"/>
              </a:ext>
            </a:extLst>
          </p:cNvPr>
          <p:cNvSpPr>
            <a:spLocks noGrp="1"/>
          </p:cNvSpPr>
          <p:nvPr>
            <p:ph type="title"/>
          </p:nvPr>
        </p:nvSpPr>
        <p:spPr>
          <a:xfrm>
            <a:off x="224068" y="245377"/>
            <a:ext cx="5943600" cy="173317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5EC85-F4F1-254F-846B-53BB23423353}"/>
              </a:ext>
            </a:extLst>
          </p:cNvPr>
          <p:cNvSpPr>
            <a:spLocks noGrp="1"/>
          </p:cNvSpPr>
          <p:nvPr>
            <p:ph type="body" idx="1"/>
          </p:nvPr>
        </p:nvSpPr>
        <p:spPr>
          <a:xfrm>
            <a:off x="224069" y="2488019"/>
            <a:ext cx="8723988" cy="36889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2688D2D-1659-7D43-9713-1C0C786C21EE}"/>
              </a:ext>
            </a:extLst>
          </p:cNvPr>
          <p:cNvSpPr>
            <a:spLocks noGrp="1"/>
          </p:cNvSpPr>
          <p:nvPr>
            <p:ph type="dt" sz="half" idx="2"/>
          </p:nvPr>
        </p:nvSpPr>
        <p:spPr>
          <a:xfrm>
            <a:off x="3321957" y="6401118"/>
            <a:ext cx="819611" cy="365125"/>
          </a:xfrm>
          <a:prstGeom prst="rect">
            <a:avLst/>
          </a:prstGeom>
        </p:spPr>
        <p:txBody>
          <a:bodyPr vert="horz" lIns="91440" tIns="45720" rIns="91440" bIns="45720" rtlCol="0" anchor="ctr"/>
          <a:lstStyle>
            <a:lvl1pPr algn="l">
              <a:defRPr sz="800" b="0" i="0">
                <a:solidFill>
                  <a:schemeClr val="tx2"/>
                </a:solidFill>
                <a:latin typeface="FS Albert Pro" panose="02000503040000020004" pitchFamily="2" charset="0"/>
              </a:defRPr>
            </a:lvl1pPr>
          </a:lstStyle>
          <a:p>
            <a:r>
              <a:rPr lang="en-US"/>
              <a:t>DATE</a:t>
            </a:r>
            <a:endParaRPr lang="en-US" dirty="0"/>
          </a:p>
        </p:txBody>
      </p:sp>
      <p:sp>
        <p:nvSpPr>
          <p:cNvPr id="5" name="Footer Placeholder 4">
            <a:extLst>
              <a:ext uri="{FF2B5EF4-FFF2-40B4-BE49-F238E27FC236}">
                <a16:creationId xmlns:a16="http://schemas.microsoft.com/office/drawing/2014/main" id="{6219FF17-0B95-1746-92E3-50F6A92CB747}"/>
              </a:ext>
            </a:extLst>
          </p:cNvPr>
          <p:cNvSpPr>
            <a:spLocks noGrp="1"/>
          </p:cNvSpPr>
          <p:nvPr>
            <p:ph type="ftr" sz="quarter" idx="3"/>
          </p:nvPr>
        </p:nvSpPr>
        <p:spPr>
          <a:xfrm>
            <a:off x="1198181" y="6401118"/>
            <a:ext cx="2134102" cy="365125"/>
          </a:xfrm>
          <a:prstGeom prst="rect">
            <a:avLst/>
          </a:prstGeom>
        </p:spPr>
        <p:txBody>
          <a:bodyPr vert="horz" lIns="91440" tIns="45720" rIns="91440" bIns="45720" rtlCol="0" anchor="ctr"/>
          <a:lstStyle>
            <a:lvl1pPr algn="r">
              <a:defRPr sz="800" b="0" i="0">
                <a:solidFill>
                  <a:schemeClr val="tx2"/>
                </a:solidFill>
                <a:latin typeface="FS Albert Pro" panose="02000503040000020004" pitchFamily="2"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F286A336-CC05-9748-B590-E0EDE658F3DB}"/>
              </a:ext>
            </a:extLst>
          </p:cNvPr>
          <p:cNvSpPr>
            <a:spLocks noGrp="1"/>
          </p:cNvSpPr>
          <p:nvPr>
            <p:ph type="sldNum" sz="quarter" idx="4"/>
          </p:nvPr>
        </p:nvSpPr>
        <p:spPr>
          <a:xfrm>
            <a:off x="11473323" y="6401118"/>
            <a:ext cx="574148" cy="365125"/>
          </a:xfrm>
          <a:prstGeom prst="rect">
            <a:avLst/>
          </a:prstGeom>
        </p:spPr>
        <p:txBody>
          <a:bodyPr vert="horz" lIns="91440" tIns="45720" rIns="91440" bIns="45720" rtlCol="0" anchor="ctr"/>
          <a:lstStyle>
            <a:lvl1pPr algn="r">
              <a:defRPr sz="800" b="0" i="0">
                <a:solidFill>
                  <a:schemeClr val="tx2"/>
                </a:solidFill>
                <a:latin typeface="FS Albert Pro" panose="02000503040000020004" pitchFamily="2" charset="0"/>
              </a:defRPr>
            </a:lvl1pPr>
          </a:lstStyle>
          <a:p>
            <a:fld id="{E73E888A-8B14-A546-8F91-EA73F9BB568F}" type="slidenum">
              <a:rPr lang="en-US" smtClean="0"/>
              <a:pPr/>
              <a:t>‹#›</a:t>
            </a:fld>
            <a:endParaRPr lang="en-US" dirty="0"/>
          </a:p>
        </p:txBody>
      </p:sp>
      <p:sp>
        <p:nvSpPr>
          <p:cNvPr id="20" name="TextBox 19">
            <a:extLst>
              <a:ext uri="{FF2B5EF4-FFF2-40B4-BE49-F238E27FC236}">
                <a16:creationId xmlns:a16="http://schemas.microsoft.com/office/drawing/2014/main" id="{D6C413A7-8E75-DD48-84CD-73F9703078F6}"/>
              </a:ext>
            </a:extLst>
          </p:cNvPr>
          <p:cNvSpPr txBox="1"/>
          <p:nvPr userDrawn="1"/>
        </p:nvSpPr>
        <p:spPr>
          <a:xfrm>
            <a:off x="8657419" y="6472111"/>
            <a:ext cx="2879702" cy="223138"/>
          </a:xfrm>
          <a:prstGeom prst="rect">
            <a:avLst/>
          </a:prstGeom>
          <a:noFill/>
        </p:spPr>
        <p:txBody>
          <a:bodyPr wrap="square" rtlCol="0" anchor="ctr">
            <a:spAutoFit/>
          </a:bodyPr>
          <a:lstStyle/>
          <a:p>
            <a:pPr algn="r"/>
            <a:r>
              <a:rPr lang="en-US" sz="800" cap="all" baseline="0" dirty="0">
                <a:solidFill>
                  <a:schemeClr val="tx1"/>
                </a:solidFill>
              </a:rPr>
              <a:t>Confidential—For Internal Use Only</a:t>
            </a:r>
          </a:p>
        </p:txBody>
      </p:sp>
    </p:spTree>
    <p:extLst>
      <p:ext uri="{BB962C8B-B14F-4D97-AF65-F5344CB8AC3E}">
        <p14:creationId xmlns:p14="http://schemas.microsoft.com/office/powerpoint/2010/main" val="2605679883"/>
      </p:ext>
    </p:extLst>
  </p:cSld>
  <p:clrMap bg1="lt1" tx1="dk1" bg2="lt2" tx2="dk2" accent1="accent1" accent2="accent2" accent3="accent3" accent4="accent4" accent5="accent5" accent6="accent6" hlink="hlink" folHlink="folHlink"/>
  <p:sldLayoutIdLst>
    <p:sldLayoutId id="2147483649" r:id="rId1"/>
    <p:sldLayoutId id="2147483701" r:id="rId2"/>
    <p:sldLayoutId id="2147483702" r:id="rId3"/>
    <p:sldLayoutId id="2147483703" r:id="rId4"/>
    <p:sldLayoutId id="2147483651" r:id="rId5"/>
    <p:sldLayoutId id="2147483669" r:id="rId6"/>
    <p:sldLayoutId id="2147483685" r:id="rId7"/>
    <p:sldLayoutId id="2147483658" r:id="rId8"/>
    <p:sldLayoutId id="2147483670" r:id="rId9"/>
    <p:sldLayoutId id="2147483686" r:id="rId10"/>
    <p:sldLayoutId id="2147483660" r:id="rId11"/>
    <p:sldLayoutId id="2147483696" r:id="rId12"/>
    <p:sldLayoutId id="2147483671" r:id="rId13"/>
    <p:sldLayoutId id="2147483661" r:id="rId14"/>
    <p:sldLayoutId id="2147483672" r:id="rId15"/>
    <p:sldLayoutId id="2147483687" r:id="rId16"/>
    <p:sldLayoutId id="2147483659" r:id="rId17"/>
    <p:sldLayoutId id="2147483673" r:id="rId18"/>
    <p:sldLayoutId id="2147483688" r:id="rId19"/>
    <p:sldLayoutId id="2147483650" r:id="rId20"/>
    <p:sldLayoutId id="2147483674" r:id="rId21"/>
    <p:sldLayoutId id="2147483689" r:id="rId22"/>
    <p:sldLayoutId id="2147483663" r:id="rId23"/>
    <p:sldLayoutId id="2147483675" r:id="rId24"/>
    <p:sldLayoutId id="2147483690" r:id="rId25"/>
    <p:sldLayoutId id="2147483652" r:id="rId26"/>
    <p:sldLayoutId id="2147483676" r:id="rId27"/>
    <p:sldLayoutId id="2147483691" r:id="rId28"/>
    <p:sldLayoutId id="2147483653" r:id="rId29"/>
    <p:sldLayoutId id="2147483697" r:id="rId30"/>
    <p:sldLayoutId id="2147483677" r:id="rId31"/>
    <p:sldLayoutId id="2147483654" r:id="rId32"/>
    <p:sldLayoutId id="2147483698" r:id="rId33"/>
    <p:sldLayoutId id="2147483678" r:id="rId34"/>
    <p:sldLayoutId id="2147483662" r:id="rId35"/>
    <p:sldLayoutId id="2147483699" r:id="rId36"/>
    <p:sldLayoutId id="2147483679" r:id="rId37"/>
    <p:sldLayoutId id="2147483656" r:id="rId38"/>
    <p:sldLayoutId id="2147483700" r:id="rId39"/>
    <p:sldLayoutId id="2147483680" r:id="rId40"/>
    <p:sldLayoutId id="2147483664" r:id="rId41"/>
    <p:sldLayoutId id="2147483681" r:id="rId42"/>
    <p:sldLayoutId id="2147483692" r:id="rId43"/>
    <p:sldLayoutId id="2147483665" r:id="rId44"/>
    <p:sldLayoutId id="2147483682" r:id="rId45"/>
    <p:sldLayoutId id="2147483693" r:id="rId46"/>
    <p:sldLayoutId id="2147483666" r:id="rId47"/>
    <p:sldLayoutId id="2147483683" r:id="rId48"/>
    <p:sldLayoutId id="2147483694" r:id="rId49"/>
    <p:sldLayoutId id="2147483667" r:id="rId50"/>
    <p:sldLayoutId id="2147483684" r:id="rId51"/>
    <p:sldLayoutId id="2147483695" r:id="rId52"/>
    <p:sldLayoutId id="2147483668" r:id="rId53"/>
    <p:sldLayoutId id="2147483704" r:id="rId54"/>
    <p:sldLayoutId id="2147483705" r:id="rId55"/>
    <p:sldLayoutId id="2147483713" r:id="rId56"/>
    <p:sldLayoutId id="2147483712" r:id="rId57"/>
    <p:sldLayoutId id="2147483714" r:id="rId58"/>
    <p:sldLayoutId id="2147483715" r:id="rId59"/>
    <p:sldLayoutId id="2147483716" r:id="rId60"/>
    <p:sldLayoutId id="2147483655" r:id="rId61"/>
    <p:sldLayoutId id="2147483706" r:id="rId62"/>
    <p:sldLayoutId id="2147483711" r:id="rId63"/>
    <p:sldLayoutId id="2147483707" r:id="rId64"/>
    <p:sldLayoutId id="2147483708" r:id="rId65"/>
    <p:sldLayoutId id="2147483709" r:id="rId66"/>
    <p:sldLayoutId id="2147483710" r:id="rId67"/>
  </p:sldLayoutIdLst>
  <p:hf hdr="0"/>
  <p:txStyles>
    <p:title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3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3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66.png"/><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92FDF7-30C2-4840-A29E-6BB30AD917E5}"/>
              </a:ext>
            </a:extLst>
          </p:cNvPr>
          <p:cNvSpPr>
            <a:spLocks noGrp="1"/>
          </p:cNvSpPr>
          <p:nvPr>
            <p:ph type="ctrTitle"/>
          </p:nvPr>
        </p:nvSpPr>
        <p:spPr>
          <a:xfrm>
            <a:off x="0" y="1304187"/>
            <a:ext cx="9513662" cy="1265236"/>
          </a:xfrm>
        </p:spPr>
        <p:txBody>
          <a:bodyPr>
            <a:normAutofit/>
          </a:bodyPr>
          <a:lstStyle/>
          <a:p>
            <a:r>
              <a:rPr lang="en-US" sz="8000" b="1" dirty="0"/>
              <a:t>BRAVEHEART - 2023</a:t>
            </a:r>
            <a:endParaRPr lang="en-US" sz="8000" i="1" dirty="0"/>
          </a:p>
        </p:txBody>
      </p:sp>
      <p:sp>
        <p:nvSpPr>
          <p:cNvPr id="2" name="TextBox 1">
            <a:extLst>
              <a:ext uri="{FF2B5EF4-FFF2-40B4-BE49-F238E27FC236}">
                <a16:creationId xmlns:a16="http://schemas.microsoft.com/office/drawing/2014/main" id="{4D388710-29C5-CE41-9838-B663977DF6E0}"/>
              </a:ext>
            </a:extLst>
          </p:cNvPr>
          <p:cNvSpPr txBox="1"/>
          <p:nvPr/>
        </p:nvSpPr>
        <p:spPr>
          <a:xfrm>
            <a:off x="9765438" y="381740"/>
            <a:ext cx="2157273" cy="1815882"/>
          </a:xfrm>
          <a:prstGeom prst="rect">
            <a:avLst/>
          </a:prstGeom>
          <a:noFill/>
          <a:ln w="28575">
            <a:solidFill>
              <a:schemeClr val="bg1"/>
            </a:solidFill>
          </a:ln>
        </p:spPr>
        <p:txBody>
          <a:bodyPr wrap="square" rtlCol="0">
            <a:spAutoFit/>
          </a:bodyPr>
          <a:lstStyle/>
          <a:p>
            <a:pPr algn="ctr"/>
            <a:r>
              <a:rPr lang="en-US" sz="2800" dirty="0">
                <a:solidFill>
                  <a:schemeClr val="bg1"/>
                </a:solidFill>
              </a:rPr>
              <a:t>Please attach your Professional Picture here</a:t>
            </a:r>
          </a:p>
        </p:txBody>
      </p:sp>
      <p:sp>
        <p:nvSpPr>
          <p:cNvPr id="4" name="Text Placeholder 1">
            <a:extLst>
              <a:ext uri="{FF2B5EF4-FFF2-40B4-BE49-F238E27FC236}">
                <a16:creationId xmlns:a16="http://schemas.microsoft.com/office/drawing/2014/main" id="{21DCD9D0-727C-75E4-B4E5-E4B812FA6C28}"/>
              </a:ext>
            </a:extLst>
          </p:cNvPr>
          <p:cNvSpPr txBox="1">
            <a:spLocks/>
          </p:cNvSpPr>
          <p:nvPr/>
        </p:nvSpPr>
        <p:spPr>
          <a:xfrm>
            <a:off x="457200" y="3857165"/>
            <a:ext cx="4724400" cy="1131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chemeClr val="bg1"/>
                </a:solidFill>
              </a:rPr>
              <a:t>Md. Anas Ansari</a:t>
            </a:r>
            <a:endParaRPr lang="en-US" sz="2800" b="1" dirty="0">
              <a:solidFill>
                <a:schemeClr val="bg1"/>
              </a:solidFill>
            </a:endParaRPr>
          </a:p>
          <a:p>
            <a:pPr marL="0" indent="0">
              <a:buNone/>
            </a:pPr>
            <a:r>
              <a:rPr lang="en-US" sz="1200" i="1" dirty="0">
                <a:solidFill>
                  <a:schemeClr val="bg1"/>
                </a:solidFill>
              </a:rPr>
              <a:t>Executive, WW Supply Chain and Operations Analytics</a:t>
            </a:r>
          </a:p>
          <a:p>
            <a:pPr marL="0" indent="0">
              <a:buNone/>
            </a:pPr>
            <a:r>
              <a:rPr lang="en-US" sz="1200" i="1" dirty="0">
                <a:solidFill>
                  <a:schemeClr val="bg1"/>
                </a:solidFill>
              </a:rPr>
              <a:t>04/12/2023</a:t>
            </a:r>
          </a:p>
        </p:txBody>
      </p:sp>
    </p:spTree>
    <p:extLst>
      <p:ext uri="{BB962C8B-B14F-4D97-AF65-F5344CB8AC3E}">
        <p14:creationId xmlns:p14="http://schemas.microsoft.com/office/powerpoint/2010/main" val="325410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B363B0FF-683B-6F65-1945-EA8875ECE237}"/>
              </a:ext>
            </a:extLst>
          </p:cNvPr>
          <p:cNvSpPr>
            <a:spLocks noGrp="1"/>
          </p:cNvSpPr>
          <p:nvPr>
            <p:ph type="sldNum" sz="quarter" idx="12"/>
          </p:nvPr>
        </p:nvSpPr>
        <p:spPr/>
        <p:txBody>
          <a:bodyPr/>
          <a:lstStyle/>
          <a:p>
            <a:fld id="{E73E888A-8B14-A546-8F91-EA73F9BB568F}" type="slidenum">
              <a:rPr lang="en-US" smtClean="0"/>
              <a:t>2</a:t>
            </a:fld>
            <a:endParaRPr lang="en-US"/>
          </a:p>
        </p:txBody>
      </p:sp>
      <p:grpSp>
        <p:nvGrpSpPr>
          <p:cNvPr id="124" name="Group 123">
            <a:extLst>
              <a:ext uri="{FF2B5EF4-FFF2-40B4-BE49-F238E27FC236}">
                <a16:creationId xmlns:a16="http://schemas.microsoft.com/office/drawing/2014/main" id="{296433D0-4C14-A0FF-6C3C-39A9864AB55B}"/>
              </a:ext>
            </a:extLst>
          </p:cNvPr>
          <p:cNvGrpSpPr/>
          <p:nvPr/>
        </p:nvGrpSpPr>
        <p:grpSpPr>
          <a:xfrm>
            <a:off x="238049" y="480208"/>
            <a:ext cx="11364413" cy="5140385"/>
            <a:chOff x="141787" y="480208"/>
            <a:chExt cx="8808470" cy="4334217"/>
          </a:xfrm>
        </p:grpSpPr>
        <p:cxnSp>
          <p:nvCxnSpPr>
            <p:cNvPr id="125" name="Straight Connector 124">
              <a:extLst>
                <a:ext uri="{FF2B5EF4-FFF2-40B4-BE49-F238E27FC236}">
                  <a16:creationId xmlns:a16="http://schemas.microsoft.com/office/drawing/2014/main" id="{798A7A3D-D8FF-BBC1-92C7-ECB4925A7682}"/>
                </a:ext>
              </a:extLst>
            </p:cNvPr>
            <p:cNvCxnSpPr>
              <a:cxnSpLocks/>
            </p:cNvCxnSpPr>
            <p:nvPr/>
          </p:nvCxnSpPr>
          <p:spPr>
            <a:xfrm>
              <a:off x="3038081" y="480208"/>
              <a:ext cx="0" cy="4119174"/>
            </a:xfrm>
            <a:prstGeom prst="line">
              <a:avLst/>
            </a:prstGeom>
            <a:noFill/>
            <a:ln w="38100" cap="flat" cmpd="sng" algn="ctr">
              <a:solidFill>
                <a:srgbClr val="F27707">
                  <a:shade val="95000"/>
                  <a:satMod val="105000"/>
                </a:srgbClr>
              </a:solidFill>
              <a:prstDash val="solid"/>
            </a:ln>
            <a:effectLst/>
          </p:spPr>
        </p:cxnSp>
        <p:cxnSp>
          <p:nvCxnSpPr>
            <p:cNvPr id="126" name="Straight Connector 125">
              <a:extLst>
                <a:ext uri="{FF2B5EF4-FFF2-40B4-BE49-F238E27FC236}">
                  <a16:creationId xmlns:a16="http://schemas.microsoft.com/office/drawing/2014/main" id="{D0910C8D-E24B-ED1A-C972-DB804BFEFA9E}"/>
                </a:ext>
              </a:extLst>
            </p:cNvPr>
            <p:cNvCxnSpPr>
              <a:cxnSpLocks/>
            </p:cNvCxnSpPr>
            <p:nvPr/>
          </p:nvCxnSpPr>
          <p:spPr>
            <a:xfrm>
              <a:off x="6115946" y="488795"/>
              <a:ext cx="0" cy="4119174"/>
            </a:xfrm>
            <a:prstGeom prst="line">
              <a:avLst/>
            </a:prstGeom>
            <a:noFill/>
            <a:ln w="38100" cap="flat" cmpd="sng" algn="ctr">
              <a:solidFill>
                <a:srgbClr val="F27707">
                  <a:shade val="95000"/>
                  <a:satMod val="105000"/>
                </a:srgbClr>
              </a:solidFill>
              <a:prstDash val="solid"/>
            </a:ln>
            <a:effectLst/>
          </p:spPr>
        </p:cxnSp>
        <p:cxnSp>
          <p:nvCxnSpPr>
            <p:cNvPr id="127" name="Straight Connector 126">
              <a:extLst>
                <a:ext uri="{FF2B5EF4-FFF2-40B4-BE49-F238E27FC236}">
                  <a16:creationId xmlns:a16="http://schemas.microsoft.com/office/drawing/2014/main" id="{F6BD300D-7631-C95C-6E36-16A741F4D1D9}"/>
                </a:ext>
              </a:extLst>
            </p:cNvPr>
            <p:cNvCxnSpPr>
              <a:cxnSpLocks/>
            </p:cNvCxnSpPr>
            <p:nvPr/>
          </p:nvCxnSpPr>
          <p:spPr>
            <a:xfrm flipV="1">
              <a:off x="3281636" y="881093"/>
              <a:ext cx="2502938" cy="8934"/>
            </a:xfrm>
            <a:prstGeom prst="line">
              <a:avLst/>
            </a:prstGeom>
            <a:noFill/>
            <a:ln w="38100" cap="flat" cmpd="sng" algn="ctr">
              <a:solidFill>
                <a:srgbClr val="F27707">
                  <a:shade val="95000"/>
                  <a:satMod val="105000"/>
                </a:srgbClr>
              </a:solidFill>
              <a:prstDash val="solid"/>
            </a:ln>
            <a:effectLst/>
          </p:spPr>
        </p:cxnSp>
        <p:sp>
          <p:nvSpPr>
            <p:cNvPr id="128" name="TextBox 127">
              <a:extLst>
                <a:ext uri="{FF2B5EF4-FFF2-40B4-BE49-F238E27FC236}">
                  <a16:creationId xmlns:a16="http://schemas.microsoft.com/office/drawing/2014/main" id="{AD132C4E-73C0-2080-7857-C739B00D4F47}"/>
                </a:ext>
              </a:extLst>
            </p:cNvPr>
            <p:cNvSpPr txBox="1"/>
            <p:nvPr/>
          </p:nvSpPr>
          <p:spPr>
            <a:xfrm>
              <a:off x="141787" y="509152"/>
              <a:ext cx="2802543" cy="438582"/>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250" b="1" i="0" u="none" strike="noStrike" kern="0" cap="none" spc="0" normalizeH="0" baseline="0" noProof="0">
                  <a:ln>
                    <a:noFill/>
                  </a:ln>
                  <a:solidFill>
                    <a:srgbClr val="004593"/>
                  </a:solidFill>
                  <a:effectLst/>
                  <a:uLnTx/>
                  <a:uFillTx/>
                  <a:ea typeface="ＭＳ Ｐゴシック" charset="0"/>
                </a:rPr>
                <a:t>Point of Departure</a:t>
              </a:r>
            </a:p>
          </p:txBody>
        </p:sp>
        <p:sp>
          <p:nvSpPr>
            <p:cNvPr id="129" name="TextBox 128">
              <a:extLst>
                <a:ext uri="{FF2B5EF4-FFF2-40B4-BE49-F238E27FC236}">
                  <a16:creationId xmlns:a16="http://schemas.microsoft.com/office/drawing/2014/main" id="{3BE64286-C869-3F5D-7E73-602244264D6D}"/>
                </a:ext>
              </a:extLst>
            </p:cNvPr>
            <p:cNvSpPr txBox="1"/>
            <p:nvPr/>
          </p:nvSpPr>
          <p:spPr>
            <a:xfrm>
              <a:off x="3760975" y="480208"/>
              <a:ext cx="1420390" cy="438582"/>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250" b="1" i="0" u="none" strike="noStrike" kern="0" cap="none" spc="0" normalizeH="0" baseline="0" noProof="0">
                  <a:ln>
                    <a:noFill/>
                  </a:ln>
                  <a:solidFill>
                    <a:srgbClr val="004593"/>
                  </a:solidFill>
                  <a:effectLst/>
                  <a:uLnTx/>
                  <a:uFillTx/>
                  <a:ea typeface="ＭＳ Ｐゴシック" charset="0"/>
                </a:rPr>
                <a:t>Approach</a:t>
              </a:r>
            </a:p>
          </p:txBody>
        </p:sp>
        <p:sp>
          <p:nvSpPr>
            <p:cNvPr id="130" name="TextBox 129">
              <a:extLst>
                <a:ext uri="{FF2B5EF4-FFF2-40B4-BE49-F238E27FC236}">
                  <a16:creationId xmlns:a16="http://schemas.microsoft.com/office/drawing/2014/main" id="{4B128E11-1CBE-6005-FE75-F41910CEDB73}"/>
                </a:ext>
              </a:extLst>
            </p:cNvPr>
            <p:cNvSpPr txBox="1"/>
            <p:nvPr/>
          </p:nvSpPr>
          <p:spPr>
            <a:xfrm>
              <a:off x="6738166" y="480208"/>
              <a:ext cx="1420390" cy="438582"/>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250" b="1" i="0" u="none" strike="noStrike" kern="0" cap="none" spc="0" normalizeH="0" baseline="0" noProof="0">
                  <a:ln>
                    <a:noFill/>
                  </a:ln>
                  <a:solidFill>
                    <a:srgbClr val="004593"/>
                  </a:solidFill>
                  <a:effectLst/>
                  <a:uLnTx/>
                  <a:uFillTx/>
                  <a:ea typeface="ＭＳ Ｐゴシック" charset="0"/>
                </a:rPr>
                <a:t>Results</a:t>
              </a:r>
            </a:p>
          </p:txBody>
        </p:sp>
        <p:sp>
          <p:nvSpPr>
            <p:cNvPr id="131" name="TextBox 130">
              <a:extLst>
                <a:ext uri="{FF2B5EF4-FFF2-40B4-BE49-F238E27FC236}">
                  <a16:creationId xmlns:a16="http://schemas.microsoft.com/office/drawing/2014/main" id="{1A5E380A-5156-BF02-3E66-65A09000FA4F}"/>
                </a:ext>
              </a:extLst>
            </p:cNvPr>
            <p:cNvSpPr txBox="1"/>
            <p:nvPr/>
          </p:nvSpPr>
          <p:spPr>
            <a:xfrm>
              <a:off x="314507" y="1135063"/>
              <a:ext cx="2481501" cy="1845750"/>
            </a:xfrm>
            <a:prstGeom prst="rect">
              <a:avLst/>
            </a:prstGeom>
            <a:noFill/>
          </p:spPr>
          <p:txBody>
            <a:bodyPr wrap="square" lIns="34290" tIns="17145" rIns="34290" bIns="17145"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571500" indent="-571500" algn="l">
                <a:buFont typeface="Arial" panose="020B0604020202020204" pitchFamily="34" charset="0"/>
                <a:buChar char="•"/>
                <a:defRPr sz="3600"/>
              </a:lvl1pPr>
            </a:lstStyle>
            <a:p>
              <a:pPr marL="287338" marR="0" lvl="0" indent="-227013" algn="l"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E5E5E"/>
                  </a:solidFill>
                  <a:effectLst/>
                  <a:uLnTx/>
                  <a:uFillTx/>
                  <a:latin typeface="Arial" panose="020B0604020202020204" pitchFamily="34" charset="0"/>
                  <a:ea typeface="ＭＳ Ｐゴシック" charset="0"/>
                  <a:cs typeface="Arial" panose="020B0604020202020204" pitchFamily="34" charset="0"/>
                </a:rPr>
                <a:t>Manual process for data update and consolidation.</a:t>
              </a:r>
            </a:p>
            <a:p>
              <a:pPr marL="287338" marR="0" lvl="0" indent="-227013" algn="l"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E5E5E"/>
                </a:solidFill>
                <a:effectLst/>
                <a:uLnTx/>
                <a:uFillTx/>
                <a:latin typeface="Arial" panose="020B0604020202020204" pitchFamily="34" charset="0"/>
                <a:ea typeface="ＭＳ Ｐゴシック" charset="0"/>
                <a:cs typeface="Arial" panose="020B0604020202020204" pitchFamily="34" charset="0"/>
              </a:endParaRPr>
            </a:p>
            <a:p>
              <a:pPr marL="287338" marR="0" lvl="0" indent="-227013" algn="l"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Sustainability &amp; scalability concerns</a:t>
              </a:r>
              <a:r>
                <a:rPr kumimoji="0" lang="en-US" sz="1400" b="1" i="0" u="none" strike="noStrike" kern="0" cap="none" spc="0" normalizeH="0" baseline="0" noProof="0" dirty="0">
                  <a:ln>
                    <a:noFill/>
                  </a:ln>
                  <a:solidFill>
                    <a:srgbClr val="5E5E5E"/>
                  </a:solidFill>
                  <a:effectLst/>
                  <a:uLnTx/>
                  <a:uFillTx/>
                  <a:latin typeface="Arial" panose="020B0604020202020204" pitchFamily="34" charset="0"/>
                  <a:ea typeface="ＭＳ Ｐゴシック" charset="0"/>
                  <a:cs typeface="Arial" panose="020B0604020202020204" pitchFamily="34" charset="0"/>
                </a:rPr>
                <a:t> </a:t>
              </a:r>
              <a:r>
                <a:rPr kumimoji="0" lang="en-US" sz="1400" b="0" i="0" u="none" strike="noStrike" kern="0" cap="none" spc="0" normalizeH="0" baseline="0" noProof="0" dirty="0">
                  <a:ln>
                    <a:noFill/>
                  </a:ln>
                  <a:solidFill>
                    <a:srgbClr val="5E5E5E"/>
                  </a:solidFill>
                  <a:effectLst/>
                  <a:uLnTx/>
                  <a:uFillTx/>
                  <a:latin typeface="Arial" panose="020B0604020202020204" pitchFamily="34" charset="0"/>
                  <a:ea typeface="ＭＳ Ｐゴシック" charset="0"/>
                  <a:cs typeface="Arial" panose="020B0604020202020204" pitchFamily="34" charset="0"/>
                </a:rPr>
                <a:t>in Power BI.</a:t>
              </a:r>
            </a:p>
            <a:p>
              <a:pPr marL="60325" marR="0" lvl="0" indent="0" algn="l" defTabSz="4572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400" b="0" i="0" u="none" strike="noStrike" kern="0" cap="none" spc="0" normalizeH="0" baseline="0" noProof="0" dirty="0">
                <a:ln>
                  <a:noFill/>
                </a:ln>
                <a:solidFill>
                  <a:srgbClr val="5E5E5E"/>
                </a:solidFill>
                <a:effectLst/>
                <a:uLnTx/>
                <a:uFillTx/>
                <a:latin typeface="Arial" panose="020B0604020202020204" pitchFamily="34" charset="0"/>
                <a:ea typeface="ＭＳ Ｐゴシック" charset="0"/>
                <a:cs typeface="Arial" panose="020B0604020202020204" pitchFamily="34" charset="0"/>
              </a:endParaRPr>
            </a:p>
            <a:p>
              <a:pPr marL="287338" marR="0" lvl="0" indent="-227013" algn="l"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E5E5E"/>
                  </a:solidFill>
                  <a:effectLst/>
                  <a:uLnTx/>
                  <a:uFillTx/>
                  <a:latin typeface="Arial" panose="020B0604020202020204" pitchFamily="34" charset="0"/>
                  <a:ea typeface="ＭＳ Ｐゴシック" charset="0"/>
                  <a:cs typeface="Arial" panose="020B0604020202020204" pitchFamily="34" charset="0"/>
                </a:rPr>
                <a:t>Redundancy in excel reports.</a:t>
              </a:r>
            </a:p>
            <a:p>
              <a:pPr marL="287338" marR="0" lvl="0" indent="-287338" algn="l"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a:p>
              <a:pPr marL="287338" marR="0" lvl="0" indent="-287338" algn="l"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Absence of visibility of Inventory projections in Global Dashboard</a:t>
              </a:r>
            </a:p>
          </p:txBody>
        </p:sp>
        <p:sp>
          <p:nvSpPr>
            <p:cNvPr id="132" name="TextBox 131">
              <a:extLst>
                <a:ext uri="{FF2B5EF4-FFF2-40B4-BE49-F238E27FC236}">
                  <a16:creationId xmlns:a16="http://schemas.microsoft.com/office/drawing/2014/main" id="{8593B64D-08AB-B232-E081-BE2F74024ED5}"/>
                </a:ext>
              </a:extLst>
            </p:cNvPr>
            <p:cNvSpPr txBox="1"/>
            <p:nvPr/>
          </p:nvSpPr>
          <p:spPr>
            <a:xfrm>
              <a:off x="3221521" y="1076826"/>
              <a:ext cx="2779229" cy="2546422"/>
            </a:xfrm>
            <a:prstGeom prst="rect">
              <a:avLst/>
            </a:prstGeom>
            <a:noFill/>
          </p:spPr>
          <p:txBody>
            <a:bodyPr wrap="square" lIns="34290" tIns="17145" rIns="34290" bIns="17145" rtlCol="0" anchor="t">
              <a:spAutoFit/>
            </a:bodyPr>
            <a:lstStyle/>
            <a:p>
              <a:pPr marL="112713" marR="0" lvl="0" indent="-112713"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Successfully  developed and </a:t>
              </a:r>
              <a:r>
                <a:rPr kumimoji="0" lang="en-US" sz="1400" b="1"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automated </a:t>
              </a: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a sustainable and time efficient </a:t>
              </a:r>
              <a:r>
                <a:rPr kumimoji="0" lang="en-US" sz="1400" b="1"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data pipeline.</a:t>
              </a: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 </a:t>
              </a:r>
            </a:p>
            <a:p>
              <a:pPr marL="112713" marR="0" lvl="0" indent="-112713"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endParaRPr>
            </a:p>
            <a:p>
              <a:pPr marL="112713" marR="0" lvl="0" indent="-112713"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Establish a </a:t>
              </a:r>
              <a:r>
                <a:rPr kumimoji="0" lang="en-US" sz="1400" b="1"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procedure</a:t>
              </a: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 for detecting and addressing potential </a:t>
              </a:r>
              <a:r>
                <a:rPr kumimoji="0" lang="en-US" sz="1400" b="1"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data leakage</a:t>
              </a: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a:t>
              </a:r>
            </a:p>
            <a:p>
              <a:pPr marL="112713" marR="0" lvl="0" indent="-112713"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endParaRPr>
            </a:p>
            <a:p>
              <a:pPr marL="112713" marR="0" lvl="0" indent="-112713"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Furnished </a:t>
              </a:r>
              <a:r>
                <a:rPr kumimoji="0" lang="en-US" sz="1400" b="1"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detailed information</a:t>
              </a: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 such as slow non-moving, inventory days and projections.</a:t>
              </a:r>
              <a:endParaRPr kumimoji="0" lang="en-US" sz="1400" b="1"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endParaRPr>
            </a:p>
            <a:p>
              <a:pPr marL="0" marR="0" lvl="0" indent="0"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endParaRPr>
            </a:p>
            <a:p>
              <a:pPr marL="112713" marR="0" lvl="0" indent="-112713"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Document</a:t>
              </a: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 the entire pipeline’s working and logic for </a:t>
              </a:r>
              <a:r>
                <a:rPr kumimoji="0" lang="en-US" sz="1400" b="1"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smooth app scalability.</a:t>
              </a:r>
            </a:p>
            <a:p>
              <a:pPr marL="0" marR="0" lvl="0" indent="0" defTabSz="4572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sp>
          <p:nvSpPr>
            <p:cNvPr id="133" name="TextBox 132">
              <a:extLst>
                <a:ext uri="{FF2B5EF4-FFF2-40B4-BE49-F238E27FC236}">
                  <a16:creationId xmlns:a16="http://schemas.microsoft.com/office/drawing/2014/main" id="{0439D980-B1E7-F21C-0794-EF5CBD5BB052}"/>
                </a:ext>
              </a:extLst>
            </p:cNvPr>
            <p:cNvSpPr txBox="1"/>
            <p:nvPr/>
          </p:nvSpPr>
          <p:spPr>
            <a:xfrm>
              <a:off x="6417225" y="1135063"/>
              <a:ext cx="2445211" cy="2469907"/>
            </a:xfrm>
            <a:prstGeom prst="rect">
              <a:avLst/>
            </a:prstGeom>
            <a:noFill/>
          </p:spPr>
          <p:txBody>
            <a:bodyPr wrap="square" rtlCol="0">
              <a:spAutoFit/>
            </a:bodyPr>
            <a:lstStyle/>
            <a:p>
              <a:pPr marL="22860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effectLst/>
                  <a:uLnTx/>
                  <a:uFillTx/>
                  <a:latin typeface="Arial" panose="020B0604020202020204" pitchFamily="34" charset="0"/>
                  <a:ea typeface="ＭＳ Ｐゴシック" charset="0"/>
                  <a:cs typeface="Arial" panose="020B0604020202020204" pitchFamily="34" charset="0"/>
                </a:rPr>
                <a:t>Resulted in </a:t>
              </a:r>
              <a:r>
                <a:rPr kumimoji="0" lang="en-US" sz="1400" b="1" i="0" u="none" strike="noStrike" kern="0" cap="none" spc="0" normalizeH="0" baseline="0" noProof="0" dirty="0">
                  <a:ln>
                    <a:noFill/>
                  </a:ln>
                  <a:effectLst/>
                  <a:uLnTx/>
                  <a:uFillTx/>
                  <a:latin typeface="Arial" panose="020B0604020202020204" pitchFamily="34" charset="0"/>
                  <a:ea typeface="ＭＳ Ｐゴシック" charset="0"/>
                  <a:cs typeface="Arial" panose="020B0604020202020204" pitchFamily="34" charset="0"/>
                </a:rPr>
                <a:t>more granular and detailed</a:t>
              </a:r>
              <a:r>
                <a:rPr kumimoji="0" lang="en-US" sz="1400" b="0" i="0" u="none" strike="noStrike" kern="0" cap="none" spc="0" normalizeH="0" baseline="0" noProof="0" dirty="0">
                  <a:ln>
                    <a:noFill/>
                  </a:ln>
                  <a:effectLst/>
                  <a:uLnTx/>
                  <a:uFillTx/>
                  <a:latin typeface="Arial" panose="020B0604020202020204" pitchFamily="34" charset="0"/>
                  <a:ea typeface="ＭＳ Ｐゴシック" charset="0"/>
                  <a:cs typeface="Arial" panose="020B0604020202020204" pitchFamily="34" charset="0"/>
                </a:rPr>
                <a:t> perspective.</a:t>
              </a:r>
            </a:p>
            <a:p>
              <a:pPr marL="57150" marR="0" lvl="0" indent="0"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effectLst/>
                <a:uLnTx/>
                <a:uFillTx/>
                <a:latin typeface="Arial" panose="020B0604020202020204" pitchFamily="34" charset="0"/>
                <a:ea typeface="ＭＳ Ｐゴシック" charset="0"/>
                <a:cs typeface="Arial" panose="020B0604020202020204" pitchFamily="34" charset="0"/>
              </a:endParaRPr>
            </a:p>
            <a:p>
              <a:pPr marL="22860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effectLst/>
                  <a:uLnTx/>
                  <a:uFillTx/>
                  <a:latin typeface="Arial" panose="020B0604020202020204" pitchFamily="34" charset="0"/>
                  <a:ea typeface="ＭＳ Ｐゴシック" charset="0"/>
                  <a:cs typeface="Arial" panose="020B0604020202020204" pitchFamily="34" charset="0"/>
                </a:rPr>
                <a:t>Introduced dynamic view.​</a:t>
              </a:r>
            </a:p>
            <a:p>
              <a:pPr marL="57150" marR="0" lvl="0" indent="0"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effectLst/>
                <a:uLnTx/>
                <a:uFillTx/>
                <a:latin typeface="Arial" panose="020B0604020202020204" pitchFamily="34" charset="0"/>
                <a:ea typeface="ＭＳ Ｐゴシック" charset="0"/>
                <a:cs typeface="Arial" panose="020B0604020202020204" pitchFamily="34" charset="0"/>
              </a:endParaRPr>
            </a:p>
            <a:p>
              <a:pPr marL="22860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1" i="0" u="none" strike="noStrike" kern="0" cap="none" spc="0" normalizeH="0" baseline="0" noProof="0" dirty="0">
                  <a:ln>
                    <a:noFill/>
                  </a:ln>
                  <a:effectLst/>
                  <a:uLnTx/>
                  <a:uFillTx/>
                  <a:latin typeface="Arial" panose="020B0604020202020204" pitchFamily="34" charset="0"/>
                  <a:ea typeface="ＭＳ Ｐゴシック" charset="0"/>
                  <a:cs typeface="Arial" panose="020B0604020202020204" pitchFamily="34" charset="0"/>
                </a:rPr>
                <a:t>Reduced time</a:t>
              </a:r>
              <a:r>
                <a:rPr kumimoji="0" lang="en-US" sz="1400" b="0" i="0" u="none" strike="noStrike" kern="0" cap="none" spc="0" normalizeH="0" baseline="0" noProof="0" dirty="0">
                  <a:ln>
                    <a:noFill/>
                  </a:ln>
                  <a:effectLst/>
                  <a:uLnTx/>
                  <a:uFillTx/>
                  <a:latin typeface="Arial" panose="020B0604020202020204" pitchFamily="34" charset="0"/>
                  <a:ea typeface="ＭＳ Ｐゴシック" charset="0"/>
                  <a:cs typeface="Arial" panose="020B0604020202020204" pitchFamily="34" charset="0"/>
                </a:rPr>
                <a:t>  of data transformation and consolidation from </a:t>
              </a:r>
              <a:r>
                <a:rPr kumimoji="0" lang="en-US" sz="1400" b="1" i="0" u="none" strike="noStrike" kern="0" cap="none" spc="0" normalizeH="0" baseline="0" noProof="0" dirty="0">
                  <a:ln>
                    <a:noFill/>
                  </a:ln>
                  <a:effectLst/>
                  <a:uLnTx/>
                  <a:uFillTx/>
                  <a:latin typeface="Arial" panose="020B0604020202020204" pitchFamily="34" charset="0"/>
                  <a:ea typeface="ＭＳ Ｐゴシック" charset="0"/>
                  <a:cs typeface="Arial" panose="020B0604020202020204" pitchFamily="34" charset="0"/>
                </a:rPr>
                <a:t>1 hour to 15 mins.</a:t>
              </a:r>
            </a:p>
            <a:p>
              <a:pPr marL="22860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1" i="0" u="none" strike="noStrike" kern="0" cap="none" spc="0" normalizeH="0" baseline="0" noProof="0" dirty="0">
                <a:ln>
                  <a:noFill/>
                </a:ln>
                <a:effectLst/>
                <a:uLnTx/>
                <a:uFillTx/>
                <a:latin typeface="Arial" panose="020B0604020202020204" pitchFamily="34" charset="0"/>
                <a:ea typeface="ＭＳ Ｐゴシック" charset="0"/>
                <a:cs typeface="Arial" panose="020B0604020202020204" pitchFamily="34" charset="0"/>
              </a:endParaRPr>
            </a:p>
            <a:p>
              <a:pPr marL="22860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effectLst/>
                  <a:uLnTx/>
                  <a:uFillTx/>
                  <a:latin typeface="Arial" panose="020B0604020202020204" pitchFamily="34" charset="0"/>
                  <a:ea typeface="ＭＳ Ｐゴシック" charset="0"/>
                  <a:cs typeface="Arial" panose="020B0604020202020204" pitchFamily="34" charset="0"/>
                </a:rPr>
                <a:t>A comprehensive solution for MDS Inventory needs.</a:t>
              </a:r>
            </a:p>
            <a:p>
              <a:pPr marL="0" marR="0" lvl="0" indent="0" defTabSz="457200"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404041"/>
                </a:solidFill>
                <a:effectLst/>
                <a:uLnTx/>
                <a:uFillTx/>
                <a:ea typeface="ＭＳ Ｐゴシック" charset="0"/>
              </a:endParaRPr>
            </a:p>
          </p:txBody>
        </p:sp>
        <p:sp>
          <p:nvSpPr>
            <p:cNvPr id="134" name="TextBox 133">
              <a:extLst>
                <a:ext uri="{FF2B5EF4-FFF2-40B4-BE49-F238E27FC236}">
                  <a16:creationId xmlns:a16="http://schemas.microsoft.com/office/drawing/2014/main" id="{68C78D3A-83B0-F75E-792A-14E2B665B1A1}"/>
                </a:ext>
              </a:extLst>
            </p:cNvPr>
            <p:cNvSpPr txBox="1"/>
            <p:nvPr/>
          </p:nvSpPr>
          <p:spPr>
            <a:xfrm>
              <a:off x="6588173" y="3477868"/>
              <a:ext cx="1957700" cy="438582"/>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250" b="1" i="0" u="none" strike="noStrike" kern="0" cap="none" spc="0" normalizeH="0" baseline="0" noProof="0">
                  <a:ln>
                    <a:noFill/>
                  </a:ln>
                  <a:solidFill>
                    <a:srgbClr val="004593"/>
                  </a:solidFill>
                  <a:effectLst/>
                  <a:uLnTx/>
                  <a:uFillTx/>
                  <a:ea typeface="ＭＳ Ｐゴシック" charset="0"/>
                </a:rPr>
                <a:t>Way Forward</a:t>
              </a:r>
            </a:p>
          </p:txBody>
        </p:sp>
        <p:cxnSp>
          <p:nvCxnSpPr>
            <p:cNvPr id="135" name="Straight Connector 134">
              <a:extLst>
                <a:ext uri="{FF2B5EF4-FFF2-40B4-BE49-F238E27FC236}">
                  <a16:creationId xmlns:a16="http://schemas.microsoft.com/office/drawing/2014/main" id="{F4AA3FE8-7585-9251-5EDB-AE93A84294E4}"/>
                </a:ext>
              </a:extLst>
            </p:cNvPr>
            <p:cNvCxnSpPr>
              <a:cxnSpLocks/>
            </p:cNvCxnSpPr>
            <p:nvPr/>
          </p:nvCxnSpPr>
          <p:spPr>
            <a:xfrm flipV="1">
              <a:off x="6359500" y="881093"/>
              <a:ext cx="2502938" cy="8934"/>
            </a:xfrm>
            <a:prstGeom prst="line">
              <a:avLst/>
            </a:prstGeom>
            <a:noFill/>
            <a:ln w="38100" cap="flat" cmpd="sng" algn="ctr">
              <a:solidFill>
                <a:srgbClr val="F27707">
                  <a:shade val="95000"/>
                  <a:satMod val="105000"/>
                </a:srgbClr>
              </a:solidFill>
              <a:prstDash val="solid"/>
            </a:ln>
            <a:effectLst/>
          </p:spPr>
        </p:cxnSp>
        <p:cxnSp>
          <p:nvCxnSpPr>
            <p:cNvPr id="136" name="Straight Connector 135">
              <a:extLst>
                <a:ext uri="{FF2B5EF4-FFF2-40B4-BE49-F238E27FC236}">
                  <a16:creationId xmlns:a16="http://schemas.microsoft.com/office/drawing/2014/main" id="{3C974B57-D0D6-9F7F-3531-329CEB75A88B}"/>
                </a:ext>
              </a:extLst>
            </p:cNvPr>
            <p:cNvCxnSpPr>
              <a:cxnSpLocks/>
            </p:cNvCxnSpPr>
            <p:nvPr/>
          </p:nvCxnSpPr>
          <p:spPr>
            <a:xfrm flipV="1">
              <a:off x="291589" y="881093"/>
              <a:ext cx="2502938" cy="8934"/>
            </a:xfrm>
            <a:prstGeom prst="line">
              <a:avLst/>
            </a:prstGeom>
            <a:noFill/>
            <a:ln w="38100" cap="flat" cmpd="sng" algn="ctr">
              <a:solidFill>
                <a:srgbClr val="F27707">
                  <a:shade val="95000"/>
                  <a:satMod val="105000"/>
                </a:srgbClr>
              </a:solidFill>
              <a:prstDash val="solid"/>
            </a:ln>
            <a:effectLst/>
          </p:spPr>
        </p:cxnSp>
        <p:cxnSp>
          <p:nvCxnSpPr>
            <p:cNvPr id="137" name="Straight Connector 136">
              <a:extLst>
                <a:ext uri="{FF2B5EF4-FFF2-40B4-BE49-F238E27FC236}">
                  <a16:creationId xmlns:a16="http://schemas.microsoft.com/office/drawing/2014/main" id="{E1D17BCF-2B65-9064-9F71-D6523FC0710A}"/>
                </a:ext>
              </a:extLst>
            </p:cNvPr>
            <p:cNvCxnSpPr>
              <a:cxnSpLocks/>
            </p:cNvCxnSpPr>
            <p:nvPr/>
          </p:nvCxnSpPr>
          <p:spPr>
            <a:xfrm flipV="1">
              <a:off x="6447319" y="4070941"/>
              <a:ext cx="2502938" cy="8934"/>
            </a:xfrm>
            <a:prstGeom prst="line">
              <a:avLst/>
            </a:prstGeom>
            <a:noFill/>
            <a:ln w="38100" cap="flat" cmpd="sng" algn="ctr">
              <a:solidFill>
                <a:srgbClr val="F27707">
                  <a:shade val="95000"/>
                  <a:satMod val="105000"/>
                </a:srgbClr>
              </a:solidFill>
              <a:prstDash val="solid"/>
            </a:ln>
            <a:effectLst/>
          </p:spPr>
        </p:cxnSp>
        <p:sp>
          <p:nvSpPr>
            <p:cNvPr id="138" name="TextBox 137">
              <a:extLst>
                <a:ext uri="{FF2B5EF4-FFF2-40B4-BE49-F238E27FC236}">
                  <a16:creationId xmlns:a16="http://schemas.microsoft.com/office/drawing/2014/main" id="{D8C418DE-F6CE-7ABD-4E9A-9EB33D007649}"/>
                </a:ext>
              </a:extLst>
            </p:cNvPr>
            <p:cNvSpPr txBox="1"/>
            <p:nvPr/>
          </p:nvSpPr>
          <p:spPr>
            <a:xfrm>
              <a:off x="6505046" y="4191606"/>
              <a:ext cx="2445210" cy="622819"/>
            </a:xfrm>
            <a:prstGeom prst="rect">
              <a:avLst/>
            </a:prstGeom>
            <a:noFill/>
          </p:spPr>
          <p:txBody>
            <a:bodyPr wrap="square" rtlCol="0">
              <a:spAutoFit/>
            </a:bodyPr>
            <a:lstStyle/>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effectLst/>
                  <a:uLnTx/>
                  <a:uFillTx/>
                  <a:ea typeface="ＭＳ Ｐゴシック" charset="0"/>
                </a:rPr>
                <a:t>Expand to entire BDX</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effectLst/>
                  <a:uLnTx/>
                  <a:uFillTx/>
                  <a:ea typeface="ＭＳ Ｐゴシック" charset="0"/>
                </a:rPr>
                <a:t>Mechanism to add comments in live tool to enable actions.</a:t>
              </a:r>
            </a:p>
          </p:txBody>
        </p:sp>
      </p:grpSp>
    </p:spTree>
    <p:extLst>
      <p:ext uri="{BB962C8B-B14F-4D97-AF65-F5344CB8AC3E}">
        <p14:creationId xmlns:p14="http://schemas.microsoft.com/office/powerpoint/2010/main" val="2282720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1F5A99B-AFCC-D95A-6121-AEA0CDB672DE}"/>
              </a:ext>
            </a:extLst>
          </p:cNvPr>
          <p:cNvSpPr>
            <a:spLocks noGrp="1"/>
          </p:cNvSpPr>
          <p:nvPr>
            <p:ph type="sldNum" sz="quarter" idx="12"/>
          </p:nvPr>
        </p:nvSpPr>
        <p:spPr/>
        <p:txBody>
          <a:bodyPr/>
          <a:lstStyle/>
          <a:p>
            <a:fld id="{E73E888A-8B14-A546-8F91-EA73F9BB568F}" type="slidenum">
              <a:rPr lang="en-US" smtClean="0"/>
              <a:t>3</a:t>
            </a:fld>
            <a:endParaRPr lang="en-US"/>
          </a:p>
        </p:txBody>
      </p:sp>
      <p:grpSp>
        <p:nvGrpSpPr>
          <p:cNvPr id="130" name="Group 129">
            <a:extLst>
              <a:ext uri="{FF2B5EF4-FFF2-40B4-BE49-F238E27FC236}">
                <a16:creationId xmlns:a16="http://schemas.microsoft.com/office/drawing/2014/main" id="{084AEEF7-F2E3-EA88-5675-51A6546F62A3}"/>
              </a:ext>
            </a:extLst>
          </p:cNvPr>
          <p:cNvGrpSpPr/>
          <p:nvPr/>
        </p:nvGrpSpPr>
        <p:grpSpPr>
          <a:xfrm>
            <a:off x="373588" y="88233"/>
            <a:ext cx="11501580" cy="6079956"/>
            <a:chOff x="373588" y="81832"/>
            <a:chExt cx="8087280" cy="4787710"/>
          </a:xfrm>
        </p:grpSpPr>
        <p:sp>
          <p:nvSpPr>
            <p:cNvPr id="131" name="TextBox 130">
              <a:extLst>
                <a:ext uri="{FF2B5EF4-FFF2-40B4-BE49-F238E27FC236}">
                  <a16:creationId xmlns:a16="http://schemas.microsoft.com/office/drawing/2014/main" id="{02F34134-97B7-C908-6265-FBCF88DE93C7}"/>
                </a:ext>
              </a:extLst>
            </p:cNvPr>
            <p:cNvSpPr txBox="1"/>
            <p:nvPr/>
          </p:nvSpPr>
          <p:spPr>
            <a:xfrm>
              <a:off x="373588" y="2483137"/>
              <a:ext cx="8087280" cy="2213381"/>
            </a:xfrm>
            <a:prstGeom prst="rect">
              <a:avLst/>
            </a:prstGeom>
            <a:solidFill>
              <a:srgbClr val="DAEFC4"/>
            </a:solid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404041"/>
                </a:solidFill>
                <a:effectLst/>
                <a:uLnTx/>
                <a:uFillTx/>
                <a:ea typeface="ＭＳ Ｐゴシック" charset="0"/>
              </a:endParaRPr>
            </a:p>
          </p:txBody>
        </p:sp>
        <p:sp>
          <p:nvSpPr>
            <p:cNvPr id="132" name="TextBox 131">
              <a:extLst>
                <a:ext uri="{FF2B5EF4-FFF2-40B4-BE49-F238E27FC236}">
                  <a16:creationId xmlns:a16="http://schemas.microsoft.com/office/drawing/2014/main" id="{F2AC6FEE-40F9-62E9-A436-A92414BADEE9}"/>
                </a:ext>
              </a:extLst>
            </p:cNvPr>
            <p:cNvSpPr txBox="1"/>
            <p:nvPr/>
          </p:nvSpPr>
          <p:spPr>
            <a:xfrm>
              <a:off x="373588" y="81832"/>
              <a:ext cx="8087280" cy="2213381"/>
            </a:xfrm>
            <a:prstGeom prst="rect">
              <a:avLst/>
            </a:prstGeom>
            <a:solidFill>
              <a:srgbClr val="FFF5ED"/>
            </a:solid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404041"/>
                </a:solidFill>
                <a:effectLst/>
                <a:uLnTx/>
                <a:uFillTx/>
                <a:ea typeface="ＭＳ Ｐゴシック" charset="0"/>
              </a:endParaRPr>
            </a:p>
          </p:txBody>
        </p:sp>
        <p:pic>
          <p:nvPicPr>
            <p:cNvPr id="133" name="Picture 132" descr="A green and white logo&#10;&#10;Description automatically generated">
              <a:extLst>
                <a:ext uri="{FF2B5EF4-FFF2-40B4-BE49-F238E27FC236}">
                  <a16:creationId xmlns:a16="http://schemas.microsoft.com/office/drawing/2014/main" id="{085289AF-058E-296B-B403-35D78E391229}"/>
                </a:ext>
              </a:extLst>
            </p:cNvPr>
            <p:cNvPicPr>
              <a:picLocks noChangeAspect="1"/>
            </p:cNvPicPr>
            <p:nvPr/>
          </p:nvPicPr>
          <p:blipFill>
            <a:blip r:embed="rId2"/>
            <a:stretch>
              <a:fillRect/>
            </a:stretch>
          </p:blipFill>
          <p:spPr>
            <a:xfrm>
              <a:off x="3017750" y="906922"/>
              <a:ext cx="306905" cy="306905"/>
            </a:xfrm>
            <a:prstGeom prst="rect">
              <a:avLst/>
            </a:prstGeom>
          </p:spPr>
        </p:pic>
        <p:pic>
          <p:nvPicPr>
            <p:cNvPr id="134" name="Picture 133" descr="A blue logo with a white letter&#10;&#10;Description automatically generated">
              <a:extLst>
                <a:ext uri="{FF2B5EF4-FFF2-40B4-BE49-F238E27FC236}">
                  <a16:creationId xmlns:a16="http://schemas.microsoft.com/office/drawing/2014/main" id="{55F75FA7-080A-2D59-82BD-240B0DF14EC7}"/>
                </a:ext>
              </a:extLst>
            </p:cNvPr>
            <p:cNvPicPr>
              <a:picLocks noChangeAspect="1"/>
            </p:cNvPicPr>
            <p:nvPr/>
          </p:nvPicPr>
          <p:blipFill>
            <a:blip r:embed="rId3"/>
            <a:stretch>
              <a:fillRect/>
            </a:stretch>
          </p:blipFill>
          <p:spPr>
            <a:xfrm>
              <a:off x="5313544" y="3270861"/>
              <a:ext cx="441559" cy="393322"/>
            </a:xfrm>
            <a:prstGeom prst="rect">
              <a:avLst/>
            </a:prstGeom>
          </p:spPr>
        </p:pic>
        <p:pic>
          <p:nvPicPr>
            <p:cNvPr id="135" name="Picture 134" descr="A person sitting at a desk with a clock above him&#10;&#10;Description automatically generated">
              <a:extLst>
                <a:ext uri="{FF2B5EF4-FFF2-40B4-BE49-F238E27FC236}">
                  <a16:creationId xmlns:a16="http://schemas.microsoft.com/office/drawing/2014/main" id="{837C742A-11ED-EB4D-9BFA-61058ED89126}"/>
                </a:ext>
              </a:extLst>
            </p:cNvPr>
            <p:cNvPicPr>
              <a:picLocks noChangeAspect="1"/>
            </p:cNvPicPr>
            <p:nvPr/>
          </p:nvPicPr>
          <p:blipFill>
            <a:blip r:embed="rId4"/>
            <a:stretch>
              <a:fillRect/>
            </a:stretch>
          </p:blipFill>
          <p:spPr>
            <a:xfrm>
              <a:off x="4370578" y="380445"/>
              <a:ext cx="465095" cy="465095"/>
            </a:xfrm>
            <a:prstGeom prst="rect">
              <a:avLst/>
            </a:prstGeom>
          </p:spPr>
        </p:pic>
        <p:pic>
          <p:nvPicPr>
            <p:cNvPr id="136" name="Picture 135" descr="A green and white logo&#10;&#10;Description automatically generated">
              <a:extLst>
                <a:ext uri="{FF2B5EF4-FFF2-40B4-BE49-F238E27FC236}">
                  <a16:creationId xmlns:a16="http://schemas.microsoft.com/office/drawing/2014/main" id="{591A2C0E-37A7-BDFE-D777-4EB2EC0AD87A}"/>
                </a:ext>
              </a:extLst>
            </p:cNvPr>
            <p:cNvPicPr>
              <a:picLocks noChangeAspect="1"/>
            </p:cNvPicPr>
            <p:nvPr/>
          </p:nvPicPr>
          <p:blipFill>
            <a:blip r:embed="rId2"/>
            <a:stretch>
              <a:fillRect/>
            </a:stretch>
          </p:blipFill>
          <p:spPr>
            <a:xfrm>
              <a:off x="6031919" y="165288"/>
              <a:ext cx="203685" cy="203685"/>
            </a:xfrm>
            <a:prstGeom prst="rect">
              <a:avLst/>
            </a:prstGeom>
          </p:spPr>
        </p:pic>
        <p:pic>
          <p:nvPicPr>
            <p:cNvPr id="137" name="Picture 136" descr="A black background with a black square&#10;&#10;Description automatically generated with medium confidence">
              <a:extLst>
                <a:ext uri="{FF2B5EF4-FFF2-40B4-BE49-F238E27FC236}">
                  <a16:creationId xmlns:a16="http://schemas.microsoft.com/office/drawing/2014/main" id="{46FFD6D5-E023-6BB7-020B-C35B4FAFCA3F}"/>
                </a:ext>
              </a:extLst>
            </p:cNvPr>
            <p:cNvPicPr>
              <a:picLocks noChangeAspect="1"/>
            </p:cNvPicPr>
            <p:nvPr/>
          </p:nvPicPr>
          <p:blipFill>
            <a:blip r:embed="rId5"/>
            <a:stretch>
              <a:fillRect/>
            </a:stretch>
          </p:blipFill>
          <p:spPr>
            <a:xfrm>
              <a:off x="7330415" y="734638"/>
              <a:ext cx="746402" cy="746402"/>
            </a:xfrm>
            <a:prstGeom prst="rect">
              <a:avLst/>
            </a:prstGeom>
          </p:spPr>
        </p:pic>
        <p:pic>
          <p:nvPicPr>
            <p:cNvPr id="138" name="Picture 137" descr="A green and white logo&#10;&#10;Description automatically generated">
              <a:extLst>
                <a:ext uri="{FF2B5EF4-FFF2-40B4-BE49-F238E27FC236}">
                  <a16:creationId xmlns:a16="http://schemas.microsoft.com/office/drawing/2014/main" id="{832307D5-82F0-30D1-A63F-609BFF1199A5}"/>
                </a:ext>
              </a:extLst>
            </p:cNvPr>
            <p:cNvPicPr>
              <a:picLocks noChangeAspect="1"/>
            </p:cNvPicPr>
            <p:nvPr/>
          </p:nvPicPr>
          <p:blipFill>
            <a:blip r:embed="rId2"/>
            <a:stretch>
              <a:fillRect/>
            </a:stretch>
          </p:blipFill>
          <p:spPr>
            <a:xfrm>
              <a:off x="6031921" y="691939"/>
              <a:ext cx="203685" cy="203685"/>
            </a:xfrm>
            <a:prstGeom prst="rect">
              <a:avLst/>
            </a:prstGeom>
          </p:spPr>
        </p:pic>
        <p:pic>
          <p:nvPicPr>
            <p:cNvPr id="139" name="Picture 138" descr="A green and white logo&#10;&#10;Description automatically generated">
              <a:extLst>
                <a:ext uri="{FF2B5EF4-FFF2-40B4-BE49-F238E27FC236}">
                  <a16:creationId xmlns:a16="http://schemas.microsoft.com/office/drawing/2014/main" id="{9ACBF0F7-E164-7F7A-AC3D-5EED01E87EE4}"/>
                </a:ext>
              </a:extLst>
            </p:cNvPr>
            <p:cNvPicPr>
              <a:picLocks noChangeAspect="1"/>
            </p:cNvPicPr>
            <p:nvPr/>
          </p:nvPicPr>
          <p:blipFill>
            <a:blip r:embed="rId2"/>
            <a:stretch>
              <a:fillRect/>
            </a:stretch>
          </p:blipFill>
          <p:spPr>
            <a:xfrm>
              <a:off x="6031920" y="1131718"/>
              <a:ext cx="203685" cy="203685"/>
            </a:xfrm>
            <a:prstGeom prst="rect">
              <a:avLst/>
            </a:prstGeom>
          </p:spPr>
        </p:pic>
        <p:pic>
          <p:nvPicPr>
            <p:cNvPr id="140" name="Picture 139" descr="A green and white logo&#10;&#10;Description automatically generated">
              <a:extLst>
                <a:ext uri="{FF2B5EF4-FFF2-40B4-BE49-F238E27FC236}">
                  <a16:creationId xmlns:a16="http://schemas.microsoft.com/office/drawing/2014/main" id="{BF60CDD7-5293-A11C-E748-ADB255B89A7C}"/>
                </a:ext>
              </a:extLst>
            </p:cNvPr>
            <p:cNvPicPr>
              <a:picLocks noChangeAspect="1"/>
            </p:cNvPicPr>
            <p:nvPr/>
          </p:nvPicPr>
          <p:blipFill>
            <a:blip r:embed="rId2"/>
            <a:stretch>
              <a:fillRect/>
            </a:stretch>
          </p:blipFill>
          <p:spPr>
            <a:xfrm>
              <a:off x="6049642" y="1592434"/>
              <a:ext cx="203685" cy="203685"/>
            </a:xfrm>
            <a:prstGeom prst="rect">
              <a:avLst/>
            </a:prstGeom>
          </p:spPr>
        </p:pic>
        <p:sp>
          <p:nvSpPr>
            <p:cNvPr id="141" name="TextBox 140">
              <a:extLst>
                <a:ext uri="{FF2B5EF4-FFF2-40B4-BE49-F238E27FC236}">
                  <a16:creationId xmlns:a16="http://schemas.microsoft.com/office/drawing/2014/main" id="{CF966F2B-C1B5-11E7-BD89-19DC7EEF7E4A}"/>
                </a:ext>
              </a:extLst>
            </p:cNvPr>
            <p:cNvSpPr txBox="1"/>
            <p:nvPr/>
          </p:nvSpPr>
          <p:spPr>
            <a:xfrm>
              <a:off x="2884995" y="1171292"/>
              <a:ext cx="572413" cy="461665"/>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404041"/>
                  </a:solidFill>
                  <a:effectLst/>
                  <a:uLnTx/>
                  <a:uFillTx/>
                  <a:ea typeface="ＭＳ Ｐゴシック" charset="0"/>
                </a:rPr>
                <a:t>Multiple excel files</a:t>
              </a:r>
            </a:p>
          </p:txBody>
        </p:sp>
        <p:sp>
          <p:nvSpPr>
            <p:cNvPr id="142" name="TextBox 141">
              <a:extLst>
                <a:ext uri="{FF2B5EF4-FFF2-40B4-BE49-F238E27FC236}">
                  <a16:creationId xmlns:a16="http://schemas.microsoft.com/office/drawing/2014/main" id="{265D5689-1DDE-B8DB-8638-10F25B1FB6CC}"/>
                </a:ext>
              </a:extLst>
            </p:cNvPr>
            <p:cNvSpPr txBox="1"/>
            <p:nvPr/>
          </p:nvSpPr>
          <p:spPr>
            <a:xfrm>
              <a:off x="5913461" y="358448"/>
              <a:ext cx="572413" cy="215444"/>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404041"/>
                  </a:solidFill>
                  <a:effectLst/>
                  <a:uLnTx/>
                  <a:uFillTx/>
                  <a:ea typeface="ＭＳ Ｐゴシック" charset="0"/>
                </a:rPr>
                <a:t>Report 1</a:t>
              </a:r>
            </a:p>
          </p:txBody>
        </p:sp>
        <p:sp>
          <p:nvSpPr>
            <p:cNvPr id="143" name="TextBox 142">
              <a:extLst>
                <a:ext uri="{FF2B5EF4-FFF2-40B4-BE49-F238E27FC236}">
                  <a16:creationId xmlns:a16="http://schemas.microsoft.com/office/drawing/2014/main" id="{909B37E4-21A9-95AC-798F-5390659E5BA3}"/>
                </a:ext>
              </a:extLst>
            </p:cNvPr>
            <p:cNvSpPr txBox="1"/>
            <p:nvPr/>
          </p:nvSpPr>
          <p:spPr>
            <a:xfrm>
              <a:off x="5925170" y="863332"/>
              <a:ext cx="572413" cy="215444"/>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404041"/>
                  </a:solidFill>
                  <a:effectLst/>
                  <a:uLnTx/>
                  <a:uFillTx/>
                  <a:ea typeface="ＭＳ Ｐゴシック" charset="0"/>
                </a:rPr>
                <a:t>Report 2</a:t>
              </a:r>
            </a:p>
          </p:txBody>
        </p:sp>
        <p:sp>
          <p:nvSpPr>
            <p:cNvPr id="144" name="TextBox 143">
              <a:extLst>
                <a:ext uri="{FF2B5EF4-FFF2-40B4-BE49-F238E27FC236}">
                  <a16:creationId xmlns:a16="http://schemas.microsoft.com/office/drawing/2014/main" id="{58507355-277F-F917-4752-AE2248F39BE2}"/>
                </a:ext>
              </a:extLst>
            </p:cNvPr>
            <p:cNvSpPr txBox="1"/>
            <p:nvPr/>
          </p:nvSpPr>
          <p:spPr>
            <a:xfrm>
              <a:off x="5925169" y="1273442"/>
              <a:ext cx="572413" cy="215444"/>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404041"/>
                  </a:solidFill>
                  <a:effectLst/>
                  <a:uLnTx/>
                  <a:uFillTx/>
                  <a:ea typeface="ＭＳ Ｐゴシック" charset="0"/>
                </a:rPr>
                <a:t>Report 3</a:t>
              </a:r>
            </a:p>
          </p:txBody>
        </p:sp>
        <p:sp>
          <p:nvSpPr>
            <p:cNvPr id="145" name="TextBox 144">
              <a:extLst>
                <a:ext uri="{FF2B5EF4-FFF2-40B4-BE49-F238E27FC236}">
                  <a16:creationId xmlns:a16="http://schemas.microsoft.com/office/drawing/2014/main" id="{079D255C-781F-B015-E1EF-93F8F568C2C2}"/>
                </a:ext>
              </a:extLst>
            </p:cNvPr>
            <p:cNvSpPr txBox="1"/>
            <p:nvPr/>
          </p:nvSpPr>
          <p:spPr>
            <a:xfrm>
              <a:off x="5913461" y="1783001"/>
              <a:ext cx="572413" cy="215444"/>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404041"/>
                  </a:solidFill>
                  <a:effectLst/>
                  <a:uLnTx/>
                  <a:uFillTx/>
                  <a:ea typeface="ＭＳ Ｐゴシック" charset="0"/>
                </a:rPr>
                <a:t>Report 4</a:t>
              </a:r>
            </a:p>
          </p:txBody>
        </p:sp>
        <p:pic>
          <p:nvPicPr>
            <p:cNvPr id="146" name="Picture 145" descr="A black background with a black square&#10;&#10;Description automatically generated with medium confidence">
              <a:extLst>
                <a:ext uri="{FF2B5EF4-FFF2-40B4-BE49-F238E27FC236}">
                  <a16:creationId xmlns:a16="http://schemas.microsoft.com/office/drawing/2014/main" id="{FD6A9670-7457-CF46-01C7-A931BE214088}"/>
                </a:ext>
              </a:extLst>
            </p:cNvPr>
            <p:cNvPicPr>
              <a:picLocks noChangeAspect="1"/>
            </p:cNvPicPr>
            <p:nvPr/>
          </p:nvPicPr>
          <p:blipFill>
            <a:blip r:embed="rId6"/>
            <a:stretch>
              <a:fillRect/>
            </a:stretch>
          </p:blipFill>
          <p:spPr>
            <a:xfrm>
              <a:off x="581125" y="3093799"/>
              <a:ext cx="285159" cy="285159"/>
            </a:xfrm>
            <a:prstGeom prst="rect">
              <a:avLst/>
            </a:prstGeom>
          </p:spPr>
        </p:pic>
        <p:pic>
          <p:nvPicPr>
            <p:cNvPr id="147" name="Picture 146" descr="A green and white logo&#10;&#10;Description automatically generated">
              <a:extLst>
                <a:ext uri="{FF2B5EF4-FFF2-40B4-BE49-F238E27FC236}">
                  <a16:creationId xmlns:a16="http://schemas.microsoft.com/office/drawing/2014/main" id="{A33F4F03-C5A8-8EBC-F87A-D07FC578C2A6}"/>
                </a:ext>
              </a:extLst>
            </p:cNvPr>
            <p:cNvPicPr>
              <a:picLocks noChangeAspect="1"/>
            </p:cNvPicPr>
            <p:nvPr/>
          </p:nvPicPr>
          <p:blipFill>
            <a:blip r:embed="rId2"/>
            <a:stretch>
              <a:fillRect/>
            </a:stretch>
          </p:blipFill>
          <p:spPr>
            <a:xfrm>
              <a:off x="3050202" y="3261771"/>
              <a:ext cx="306905" cy="306905"/>
            </a:xfrm>
            <a:prstGeom prst="rect">
              <a:avLst/>
            </a:prstGeom>
          </p:spPr>
        </p:pic>
        <p:pic>
          <p:nvPicPr>
            <p:cNvPr id="148" name="Picture 147" descr="A black background with a black square&#10;&#10;Description automatically generated with medium confidence">
              <a:extLst>
                <a:ext uri="{FF2B5EF4-FFF2-40B4-BE49-F238E27FC236}">
                  <a16:creationId xmlns:a16="http://schemas.microsoft.com/office/drawing/2014/main" id="{1432D84A-3A36-D0AC-FAE2-7B6D9351E06B}"/>
                </a:ext>
              </a:extLst>
            </p:cNvPr>
            <p:cNvPicPr>
              <a:picLocks noChangeAspect="1"/>
            </p:cNvPicPr>
            <p:nvPr/>
          </p:nvPicPr>
          <p:blipFill>
            <a:blip r:embed="rId6"/>
            <a:stretch>
              <a:fillRect/>
            </a:stretch>
          </p:blipFill>
          <p:spPr>
            <a:xfrm>
              <a:off x="581125" y="3894151"/>
              <a:ext cx="285159" cy="285159"/>
            </a:xfrm>
            <a:prstGeom prst="rect">
              <a:avLst/>
            </a:prstGeom>
          </p:spPr>
        </p:pic>
        <p:sp>
          <p:nvSpPr>
            <p:cNvPr id="149" name="TextBox 148">
              <a:extLst>
                <a:ext uri="{FF2B5EF4-FFF2-40B4-BE49-F238E27FC236}">
                  <a16:creationId xmlns:a16="http://schemas.microsoft.com/office/drawing/2014/main" id="{6862E29C-685F-1D72-7646-73E257B07A7E}"/>
                </a:ext>
              </a:extLst>
            </p:cNvPr>
            <p:cNvSpPr txBox="1"/>
            <p:nvPr/>
          </p:nvSpPr>
          <p:spPr>
            <a:xfrm>
              <a:off x="500296" y="3271236"/>
              <a:ext cx="554832" cy="215444"/>
            </a:xfrm>
            <a:prstGeom prst="rect">
              <a:avLst/>
            </a:prstGeom>
            <a:no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404041"/>
                  </a:solidFill>
                  <a:effectLst/>
                  <a:uLnTx/>
                  <a:uFillTx/>
                  <a:ea typeface="ＭＳ Ｐゴシック" charset="0"/>
                </a:rPr>
                <a:t>ECC</a:t>
              </a:r>
            </a:p>
          </p:txBody>
        </p:sp>
        <p:sp>
          <p:nvSpPr>
            <p:cNvPr id="150" name="TextBox 149">
              <a:extLst>
                <a:ext uri="{FF2B5EF4-FFF2-40B4-BE49-F238E27FC236}">
                  <a16:creationId xmlns:a16="http://schemas.microsoft.com/office/drawing/2014/main" id="{ECFB2696-EE1B-D46D-69F6-133B6F3C783D}"/>
                </a:ext>
              </a:extLst>
            </p:cNvPr>
            <p:cNvSpPr txBox="1"/>
            <p:nvPr/>
          </p:nvSpPr>
          <p:spPr>
            <a:xfrm>
              <a:off x="482044" y="4076818"/>
              <a:ext cx="554832" cy="215444"/>
            </a:xfrm>
            <a:prstGeom prst="rect">
              <a:avLst/>
            </a:prstGeom>
            <a:no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404041"/>
                  </a:solidFill>
                  <a:effectLst/>
                  <a:uLnTx/>
                  <a:uFillTx/>
                  <a:ea typeface="ＭＳ Ｐゴシック" charset="0"/>
                </a:rPr>
                <a:t>Non-ECC</a:t>
              </a:r>
            </a:p>
          </p:txBody>
        </p:sp>
        <p:pic>
          <p:nvPicPr>
            <p:cNvPr id="151" name="Picture 150" descr="A person sitting at a desk with a clock above him&#10;&#10;Description automatically generated">
              <a:extLst>
                <a:ext uri="{FF2B5EF4-FFF2-40B4-BE49-F238E27FC236}">
                  <a16:creationId xmlns:a16="http://schemas.microsoft.com/office/drawing/2014/main" id="{1E5C643C-0D08-A07A-C26D-ABABD68EF340}"/>
                </a:ext>
              </a:extLst>
            </p:cNvPr>
            <p:cNvPicPr>
              <a:picLocks noChangeAspect="1"/>
            </p:cNvPicPr>
            <p:nvPr/>
          </p:nvPicPr>
          <p:blipFill>
            <a:blip r:embed="rId4"/>
            <a:stretch>
              <a:fillRect/>
            </a:stretch>
          </p:blipFill>
          <p:spPr>
            <a:xfrm>
              <a:off x="1902625" y="3277881"/>
              <a:ext cx="465095" cy="465095"/>
            </a:xfrm>
            <a:prstGeom prst="rect">
              <a:avLst/>
            </a:prstGeom>
          </p:spPr>
        </p:pic>
        <p:cxnSp>
          <p:nvCxnSpPr>
            <p:cNvPr id="152" name="Straight Arrow Connector 151">
              <a:extLst>
                <a:ext uri="{FF2B5EF4-FFF2-40B4-BE49-F238E27FC236}">
                  <a16:creationId xmlns:a16="http://schemas.microsoft.com/office/drawing/2014/main" id="{27EE2610-E6B9-64B5-55AB-543B1FB0B7F0}"/>
                </a:ext>
              </a:extLst>
            </p:cNvPr>
            <p:cNvCxnSpPr>
              <a:cxnSpLocks/>
            </p:cNvCxnSpPr>
            <p:nvPr/>
          </p:nvCxnSpPr>
          <p:spPr>
            <a:xfrm>
              <a:off x="906684" y="3249215"/>
              <a:ext cx="952785" cy="319461"/>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sp>
          <p:nvSpPr>
            <p:cNvPr id="153" name="TextBox 152">
              <a:extLst>
                <a:ext uri="{FF2B5EF4-FFF2-40B4-BE49-F238E27FC236}">
                  <a16:creationId xmlns:a16="http://schemas.microsoft.com/office/drawing/2014/main" id="{4D3AAA10-B3A4-D86A-8590-8CE5EEF7F857}"/>
                </a:ext>
              </a:extLst>
            </p:cNvPr>
            <p:cNvSpPr txBox="1"/>
            <p:nvPr/>
          </p:nvSpPr>
          <p:spPr>
            <a:xfrm>
              <a:off x="2917447" y="3526141"/>
              <a:ext cx="572413" cy="461665"/>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404041"/>
                  </a:solidFill>
                  <a:effectLst/>
                  <a:uLnTx/>
                  <a:uFillTx/>
                  <a:ea typeface="ＭＳ Ｐゴシック" charset="0"/>
                </a:rPr>
                <a:t>Multiple excel files</a:t>
              </a:r>
            </a:p>
          </p:txBody>
        </p:sp>
        <p:cxnSp>
          <p:nvCxnSpPr>
            <p:cNvPr id="155" name="Straight Arrow Connector 154">
              <a:extLst>
                <a:ext uri="{FF2B5EF4-FFF2-40B4-BE49-F238E27FC236}">
                  <a16:creationId xmlns:a16="http://schemas.microsoft.com/office/drawing/2014/main" id="{13E49DD2-0046-1B2A-30ED-BD21E1B06AE4}"/>
                </a:ext>
              </a:extLst>
            </p:cNvPr>
            <p:cNvCxnSpPr>
              <a:cxnSpLocks/>
            </p:cNvCxnSpPr>
            <p:nvPr/>
          </p:nvCxnSpPr>
          <p:spPr>
            <a:xfrm flipV="1">
              <a:off x="944588" y="3612183"/>
              <a:ext cx="917637" cy="416148"/>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56" name="Straight Arrow Connector 155">
              <a:extLst>
                <a:ext uri="{FF2B5EF4-FFF2-40B4-BE49-F238E27FC236}">
                  <a16:creationId xmlns:a16="http://schemas.microsoft.com/office/drawing/2014/main" id="{5F4AA31D-5BFF-32C3-F66F-3687A70E7B75}"/>
                </a:ext>
              </a:extLst>
            </p:cNvPr>
            <p:cNvCxnSpPr>
              <a:cxnSpLocks/>
            </p:cNvCxnSpPr>
            <p:nvPr/>
          </p:nvCxnSpPr>
          <p:spPr>
            <a:xfrm>
              <a:off x="2431635" y="3534663"/>
              <a:ext cx="541725" cy="0"/>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57" name="Straight Arrow Connector 156">
              <a:extLst>
                <a:ext uri="{FF2B5EF4-FFF2-40B4-BE49-F238E27FC236}">
                  <a16:creationId xmlns:a16="http://schemas.microsoft.com/office/drawing/2014/main" id="{2424578C-1374-7432-38B0-A6FC84A70756}"/>
                </a:ext>
              </a:extLst>
            </p:cNvPr>
            <p:cNvCxnSpPr>
              <a:cxnSpLocks/>
            </p:cNvCxnSpPr>
            <p:nvPr/>
          </p:nvCxnSpPr>
          <p:spPr>
            <a:xfrm>
              <a:off x="3489860" y="3526141"/>
              <a:ext cx="541725" cy="0"/>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58" name="Straight Arrow Connector 157">
              <a:extLst>
                <a:ext uri="{FF2B5EF4-FFF2-40B4-BE49-F238E27FC236}">
                  <a16:creationId xmlns:a16="http://schemas.microsoft.com/office/drawing/2014/main" id="{86CF0339-EDB9-BCFC-4E62-109A208FB3C9}"/>
                </a:ext>
              </a:extLst>
            </p:cNvPr>
            <p:cNvCxnSpPr>
              <a:cxnSpLocks/>
            </p:cNvCxnSpPr>
            <p:nvPr/>
          </p:nvCxnSpPr>
          <p:spPr>
            <a:xfrm>
              <a:off x="4680873" y="3530899"/>
              <a:ext cx="541725" cy="0"/>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59" name="Straight Arrow Connector 158">
              <a:extLst>
                <a:ext uri="{FF2B5EF4-FFF2-40B4-BE49-F238E27FC236}">
                  <a16:creationId xmlns:a16="http://schemas.microsoft.com/office/drawing/2014/main" id="{72D2DA47-1A25-D43E-05FA-BB61E5CD0631}"/>
                </a:ext>
              </a:extLst>
            </p:cNvPr>
            <p:cNvCxnSpPr>
              <a:cxnSpLocks/>
            </p:cNvCxnSpPr>
            <p:nvPr/>
          </p:nvCxnSpPr>
          <p:spPr>
            <a:xfrm>
              <a:off x="5868644" y="3500748"/>
              <a:ext cx="541725" cy="0"/>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pic>
          <p:nvPicPr>
            <p:cNvPr id="160" name="Picture 159" descr="A yellow rectangular objects on a black background&#10;&#10;Description automatically generated">
              <a:extLst>
                <a:ext uri="{FF2B5EF4-FFF2-40B4-BE49-F238E27FC236}">
                  <a16:creationId xmlns:a16="http://schemas.microsoft.com/office/drawing/2014/main" id="{FC477617-2747-FCAF-6A6F-BEBCE93B97C3}"/>
                </a:ext>
              </a:extLst>
            </p:cNvPr>
            <p:cNvPicPr>
              <a:picLocks noChangeAspect="1"/>
            </p:cNvPicPr>
            <p:nvPr/>
          </p:nvPicPr>
          <p:blipFill>
            <a:blip r:embed="rId7"/>
            <a:stretch>
              <a:fillRect/>
            </a:stretch>
          </p:blipFill>
          <p:spPr>
            <a:xfrm>
              <a:off x="6383678" y="3065974"/>
              <a:ext cx="603751" cy="603751"/>
            </a:xfrm>
            <a:prstGeom prst="rect">
              <a:avLst/>
            </a:prstGeom>
          </p:spPr>
        </p:pic>
        <p:cxnSp>
          <p:nvCxnSpPr>
            <p:cNvPr id="161" name="Straight Arrow Connector 160">
              <a:extLst>
                <a:ext uri="{FF2B5EF4-FFF2-40B4-BE49-F238E27FC236}">
                  <a16:creationId xmlns:a16="http://schemas.microsoft.com/office/drawing/2014/main" id="{1FDBF2E8-F6EF-047D-4745-1D54E56E670C}"/>
                </a:ext>
              </a:extLst>
            </p:cNvPr>
            <p:cNvCxnSpPr>
              <a:cxnSpLocks/>
            </p:cNvCxnSpPr>
            <p:nvPr/>
          </p:nvCxnSpPr>
          <p:spPr>
            <a:xfrm>
              <a:off x="6987429" y="3445481"/>
              <a:ext cx="541725" cy="0"/>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pic>
          <p:nvPicPr>
            <p:cNvPr id="162" name="Picture 161" descr="A cartoon of a person with her arms up&#10;&#10;Description automatically generated">
              <a:extLst>
                <a:ext uri="{FF2B5EF4-FFF2-40B4-BE49-F238E27FC236}">
                  <a16:creationId xmlns:a16="http://schemas.microsoft.com/office/drawing/2014/main" id="{6D9FC8C6-3CC1-FD90-F06C-57CC7F0147F8}"/>
                </a:ext>
              </a:extLst>
            </p:cNvPr>
            <p:cNvPicPr>
              <a:picLocks noChangeAspect="1"/>
            </p:cNvPicPr>
            <p:nvPr/>
          </p:nvPicPr>
          <p:blipFill>
            <a:blip r:embed="rId8"/>
            <a:stretch>
              <a:fillRect/>
            </a:stretch>
          </p:blipFill>
          <p:spPr>
            <a:xfrm>
              <a:off x="7660412" y="3041174"/>
              <a:ext cx="701802" cy="701802"/>
            </a:xfrm>
            <a:prstGeom prst="rect">
              <a:avLst/>
            </a:prstGeom>
          </p:spPr>
        </p:pic>
        <p:pic>
          <p:nvPicPr>
            <p:cNvPr id="163" name="Picture 162" descr="A black background with a black square&#10;&#10;Description automatically generated with medium confidence">
              <a:extLst>
                <a:ext uri="{FF2B5EF4-FFF2-40B4-BE49-F238E27FC236}">
                  <a16:creationId xmlns:a16="http://schemas.microsoft.com/office/drawing/2014/main" id="{5576DAAE-8392-DA28-4B2A-AE1DBCCB856D}"/>
                </a:ext>
              </a:extLst>
            </p:cNvPr>
            <p:cNvPicPr>
              <a:picLocks noChangeAspect="1"/>
            </p:cNvPicPr>
            <p:nvPr/>
          </p:nvPicPr>
          <p:blipFill>
            <a:blip r:embed="rId6"/>
            <a:stretch>
              <a:fillRect/>
            </a:stretch>
          </p:blipFill>
          <p:spPr>
            <a:xfrm>
              <a:off x="611664" y="555622"/>
              <a:ext cx="285159" cy="285159"/>
            </a:xfrm>
            <a:prstGeom prst="rect">
              <a:avLst/>
            </a:prstGeom>
          </p:spPr>
        </p:pic>
        <p:pic>
          <p:nvPicPr>
            <p:cNvPr id="164" name="Picture 163" descr="A black background with a black square&#10;&#10;Description automatically generated with medium confidence">
              <a:extLst>
                <a:ext uri="{FF2B5EF4-FFF2-40B4-BE49-F238E27FC236}">
                  <a16:creationId xmlns:a16="http://schemas.microsoft.com/office/drawing/2014/main" id="{6BEF34CD-5954-A1FF-8B43-702D835EEF79}"/>
                </a:ext>
              </a:extLst>
            </p:cNvPr>
            <p:cNvPicPr>
              <a:picLocks noChangeAspect="1"/>
            </p:cNvPicPr>
            <p:nvPr/>
          </p:nvPicPr>
          <p:blipFill>
            <a:blip r:embed="rId6"/>
            <a:stretch>
              <a:fillRect/>
            </a:stretch>
          </p:blipFill>
          <p:spPr>
            <a:xfrm>
              <a:off x="579400" y="1471411"/>
              <a:ext cx="285159" cy="285159"/>
            </a:xfrm>
            <a:prstGeom prst="rect">
              <a:avLst/>
            </a:prstGeom>
          </p:spPr>
        </p:pic>
        <p:sp>
          <p:nvSpPr>
            <p:cNvPr id="165" name="TextBox 164">
              <a:extLst>
                <a:ext uri="{FF2B5EF4-FFF2-40B4-BE49-F238E27FC236}">
                  <a16:creationId xmlns:a16="http://schemas.microsoft.com/office/drawing/2014/main" id="{0FD2794C-648E-A65A-5B5C-84EF1FFDA370}"/>
                </a:ext>
              </a:extLst>
            </p:cNvPr>
            <p:cNvSpPr txBox="1"/>
            <p:nvPr/>
          </p:nvSpPr>
          <p:spPr>
            <a:xfrm>
              <a:off x="524732" y="742462"/>
              <a:ext cx="554832" cy="215444"/>
            </a:xfrm>
            <a:prstGeom prst="rect">
              <a:avLst/>
            </a:prstGeom>
            <a:no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404041"/>
                  </a:solidFill>
                  <a:effectLst/>
                  <a:uLnTx/>
                  <a:uFillTx/>
                  <a:ea typeface="ＭＳ Ｐゴシック" charset="0"/>
                </a:rPr>
                <a:t>ECC</a:t>
              </a:r>
            </a:p>
          </p:txBody>
        </p:sp>
        <p:sp>
          <p:nvSpPr>
            <p:cNvPr id="166" name="TextBox 165">
              <a:extLst>
                <a:ext uri="{FF2B5EF4-FFF2-40B4-BE49-F238E27FC236}">
                  <a16:creationId xmlns:a16="http://schemas.microsoft.com/office/drawing/2014/main" id="{C30F6199-11F2-8405-D810-BBBFC03DBDB3}"/>
                </a:ext>
              </a:extLst>
            </p:cNvPr>
            <p:cNvSpPr txBox="1"/>
            <p:nvPr/>
          </p:nvSpPr>
          <p:spPr>
            <a:xfrm>
              <a:off x="476828" y="1656980"/>
              <a:ext cx="554832" cy="215444"/>
            </a:xfrm>
            <a:prstGeom prst="rect">
              <a:avLst/>
            </a:prstGeom>
            <a:no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404041"/>
                  </a:solidFill>
                  <a:effectLst/>
                  <a:uLnTx/>
                  <a:uFillTx/>
                  <a:ea typeface="ＭＳ Ｐゴシック" charset="0"/>
                </a:rPr>
                <a:t>Non-ECC</a:t>
              </a:r>
            </a:p>
          </p:txBody>
        </p:sp>
        <p:pic>
          <p:nvPicPr>
            <p:cNvPr id="167" name="Picture 166" descr="A person sitting at a desk with a clock above him&#10;&#10;Description automatically generated">
              <a:extLst>
                <a:ext uri="{FF2B5EF4-FFF2-40B4-BE49-F238E27FC236}">
                  <a16:creationId xmlns:a16="http://schemas.microsoft.com/office/drawing/2014/main" id="{08C34EDE-7734-57FA-54FE-CD23C3303F5B}"/>
                </a:ext>
              </a:extLst>
            </p:cNvPr>
            <p:cNvPicPr>
              <a:picLocks noChangeAspect="1"/>
            </p:cNvPicPr>
            <p:nvPr/>
          </p:nvPicPr>
          <p:blipFill>
            <a:blip r:embed="rId4"/>
            <a:stretch>
              <a:fillRect/>
            </a:stretch>
          </p:blipFill>
          <p:spPr>
            <a:xfrm>
              <a:off x="1917288" y="881103"/>
              <a:ext cx="465095" cy="465095"/>
            </a:xfrm>
            <a:prstGeom prst="rect">
              <a:avLst/>
            </a:prstGeom>
          </p:spPr>
        </p:pic>
        <p:cxnSp>
          <p:nvCxnSpPr>
            <p:cNvPr id="168" name="Straight Arrow Connector 167">
              <a:extLst>
                <a:ext uri="{FF2B5EF4-FFF2-40B4-BE49-F238E27FC236}">
                  <a16:creationId xmlns:a16="http://schemas.microsoft.com/office/drawing/2014/main" id="{F3DD49BF-20C9-A0D5-8DD7-21C0EFFE6EEE}"/>
                </a:ext>
              </a:extLst>
            </p:cNvPr>
            <p:cNvCxnSpPr>
              <a:cxnSpLocks/>
            </p:cNvCxnSpPr>
            <p:nvPr/>
          </p:nvCxnSpPr>
          <p:spPr>
            <a:xfrm>
              <a:off x="906684" y="721068"/>
              <a:ext cx="932780" cy="351830"/>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69" name="Straight Arrow Connector 168">
              <a:extLst>
                <a:ext uri="{FF2B5EF4-FFF2-40B4-BE49-F238E27FC236}">
                  <a16:creationId xmlns:a16="http://schemas.microsoft.com/office/drawing/2014/main" id="{8C059A5E-C6BD-3C8D-A151-F22245F2D8BE}"/>
                </a:ext>
              </a:extLst>
            </p:cNvPr>
            <p:cNvCxnSpPr>
              <a:cxnSpLocks/>
            </p:cNvCxnSpPr>
            <p:nvPr/>
          </p:nvCxnSpPr>
          <p:spPr>
            <a:xfrm flipV="1">
              <a:off x="923790" y="1168919"/>
              <a:ext cx="915674" cy="369642"/>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70" name="Straight Arrow Connector 169">
              <a:extLst>
                <a:ext uri="{FF2B5EF4-FFF2-40B4-BE49-F238E27FC236}">
                  <a16:creationId xmlns:a16="http://schemas.microsoft.com/office/drawing/2014/main" id="{814992C8-9155-A79C-861E-01BFD4E871B2}"/>
                </a:ext>
              </a:extLst>
            </p:cNvPr>
            <p:cNvCxnSpPr>
              <a:cxnSpLocks/>
            </p:cNvCxnSpPr>
            <p:nvPr/>
          </p:nvCxnSpPr>
          <p:spPr>
            <a:xfrm>
              <a:off x="2431634" y="1252558"/>
              <a:ext cx="485813" cy="0"/>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71" name="Straight Arrow Connector 170">
              <a:extLst>
                <a:ext uri="{FF2B5EF4-FFF2-40B4-BE49-F238E27FC236}">
                  <a16:creationId xmlns:a16="http://schemas.microsoft.com/office/drawing/2014/main" id="{9D839795-4F2A-9D06-674C-1C463D1EB68B}"/>
                </a:ext>
              </a:extLst>
            </p:cNvPr>
            <p:cNvCxnSpPr>
              <a:cxnSpLocks/>
            </p:cNvCxnSpPr>
            <p:nvPr/>
          </p:nvCxnSpPr>
          <p:spPr>
            <a:xfrm>
              <a:off x="3457408" y="1241477"/>
              <a:ext cx="541725" cy="0"/>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72" name="Straight Arrow Connector 171">
              <a:extLst>
                <a:ext uri="{FF2B5EF4-FFF2-40B4-BE49-F238E27FC236}">
                  <a16:creationId xmlns:a16="http://schemas.microsoft.com/office/drawing/2014/main" id="{9D1DA7C0-2E88-67E4-1A1E-55486E6BCE44}"/>
                </a:ext>
              </a:extLst>
            </p:cNvPr>
            <p:cNvCxnSpPr>
              <a:cxnSpLocks/>
              <a:stCxn id="176" idx="0"/>
            </p:cNvCxnSpPr>
            <p:nvPr/>
          </p:nvCxnSpPr>
          <p:spPr>
            <a:xfrm flipV="1">
              <a:off x="4907471" y="328053"/>
              <a:ext cx="1081051" cy="940714"/>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73" name="Straight Arrow Connector 172">
              <a:extLst>
                <a:ext uri="{FF2B5EF4-FFF2-40B4-BE49-F238E27FC236}">
                  <a16:creationId xmlns:a16="http://schemas.microsoft.com/office/drawing/2014/main" id="{71E28907-9E3D-2D2B-19F1-395FDC5D0EDB}"/>
                </a:ext>
              </a:extLst>
            </p:cNvPr>
            <p:cNvCxnSpPr>
              <a:cxnSpLocks/>
              <a:stCxn id="176" idx="7"/>
            </p:cNvCxnSpPr>
            <p:nvPr/>
          </p:nvCxnSpPr>
          <p:spPr>
            <a:xfrm flipV="1">
              <a:off x="4948391" y="828703"/>
              <a:ext cx="1066516" cy="456111"/>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74" name="Straight Arrow Connector 173">
              <a:extLst>
                <a:ext uri="{FF2B5EF4-FFF2-40B4-BE49-F238E27FC236}">
                  <a16:creationId xmlns:a16="http://schemas.microsoft.com/office/drawing/2014/main" id="{F2EAF34F-DE2F-6814-E891-02B05345A1A2}"/>
                </a:ext>
              </a:extLst>
            </p:cNvPr>
            <p:cNvCxnSpPr>
              <a:cxnSpLocks/>
            </p:cNvCxnSpPr>
            <p:nvPr/>
          </p:nvCxnSpPr>
          <p:spPr>
            <a:xfrm flipV="1">
              <a:off x="4948391" y="1294638"/>
              <a:ext cx="1034105" cy="11372"/>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75" name="Straight Arrow Connector 174">
              <a:extLst>
                <a:ext uri="{FF2B5EF4-FFF2-40B4-BE49-F238E27FC236}">
                  <a16:creationId xmlns:a16="http://schemas.microsoft.com/office/drawing/2014/main" id="{D961583E-9C24-3B3B-8AD5-F8976E0B2676}"/>
                </a:ext>
              </a:extLst>
            </p:cNvPr>
            <p:cNvCxnSpPr>
              <a:cxnSpLocks/>
              <a:stCxn id="176" idx="5"/>
            </p:cNvCxnSpPr>
            <p:nvPr/>
          </p:nvCxnSpPr>
          <p:spPr>
            <a:xfrm>
              <a:off x="4948391" y="1362299"/>
              <a:ext cx="1034105" cy="323114"/>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sp>
          <p:nvSpPr>
            <p:cNvPr id="176" name="Oval 175">
              <a:extLst>
                <a:ext uri="{FF2B5EF4-FFF2-40B4-BE49-F238E27FC236}">
                  <a16:creationId xmlns:a16="http://schemas.microsoft.com/office/drawing/2014/main" id="{3281D92B-45A5-57F0-96E3-CCA530074EA9}"/>
                </a:ext>
              </a:extLst>
            </p:cNvPr>
            <p:cNvSpPr/>
            <p:nvPr/>
          </p:nvSpPr>
          <p:spPr>
            <a:xfrm>
              <a:off x="4849601" y="1268767"/>
              <a:ext cx="115740" cy="109579"/>
            </a:xfrm>
            <a:prstGeom prst="ellipse">
              <a:avLst/>
            </a:prstGeom>
            <a:solidFill>
              <a:srgbClr val="404041"/>
            </a:solid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404041"/>
                </a:solidFill>
                <a:effectLst/>
                <a:uLnTx/>
                <a:uFillTx/>
                <a:latin typeface="Calibri"/>
                <a:ea typeface="+mn-ea"/>
                <a:cs typeface="+mn-cs"/>
              </a:endParaRPr>
            </a:p>
          </p:txBody>
        </p:sp>
        <p:cxnSp>
          <p:nvCxnSpPr>
            <p:cNvPr id="177" name="Straight Arrow Connector 176">
              <a:extLst>
                <a:ext uri="{FF2B5EF4-FFF2-40B4-BE49-F238E27FC236}">
                  <a16:creationId xmlns:a16="http://schemas.microsoft.com/office/drawing/2014/main" id="{B0C9504D-F54D-A45C-1E46-36834F5FBD60}"/>
                </a:ext>
              </a:extLst>
            </p:cNvPr>
            <p:cNvCxnSpPr>
              <a:cxnSpLocks/>
            </p:cNvCxnSpPr>
            <p:nvPr/>
          </p:nvCxnSpPr>
          <p:spPr>
            <a:xfrm>
              <a:off x="6361004" y="324394"/>
              <a:ext cx="855886" cy="700527"/>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78" name="Straight Arrow Connector 177">
              <a:extLst>
                <a:ext uri="{FF2B5EF4-FFF2-40B4-BE49-F238E27FC236}">
                  <a16:creationId xmlns:a16="http://schemas.microsoft.com/office/drawing/2014/main" id="{AA8DA893-4DB2-E01F-2867-78BB48715C26}"/>
                </a:ext>
              </a:extLst>
            </p:cNvPr>
            <p:cNvCxnSpPr>
              <a:cxnSpLocks/>
            </p:cNvCxnSpPr>
            <p:nvPr/>
          </p:nvCxnSpPr>
          <p:spPr>
            <a:xfrm>
              <a:off x="6349130" y="826572"/>
              <a:ext cx="855887" cy="323163"/>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79" name="Straight Arrow Connector 178">
              <a:extLst>
                <a:ext uri="{FF2B5EF4-FFF2-40B4-BE49-F238E27FC236}">
                  <a16:creationId xmlns:a16="http://schemas.microsoft.com/office/drawing/2014/main" id="{9DA9A919-1953-4657-70E2-71BE360A0B67}"/>
                </a:ext>
              </a:extLst>
            </p:cNvPr>
            <p:cNvCxnSpPr>
              <a:cxnSpLocks/>
            </p:cNvCxnSpPr>
            <p:nvPr/>
          </p:nvCxnSpPr>
          <p:spPr>
            <a:xfrm>
              <a:off x="6456324" y="1267317"/>
              <a:ext cx="748693" cy="8070"/>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cxnSp>
          <p:nvCxnSpPr>
            <p:cNvPr id="180" name="Straight Arrow Connector 179">
              <a:extLst>
                <a:ext uri="{FF2B5EF4-FFF2-40B4-BE49-F238E27FC236}">
                  <a16:creationId xmlns:a16="http://schemas.microsoft.com/office/drawing/2014/main" id="{2A0F912A-79E3-4B42-3BDA-8E7516205707}"/>
                </a:ext>
              </a:extLst>
            </p:cNvPr>
            <p:cNvCxnSpPr>
              <a:cxnSpLocks/>
            </p:cNvCxnSpPr>
            <p:nvPr/>
          </p:nvCxnSpPr>
          <p:spPr>
            <a:xfrm flipV="1">
              <a:off x="6423357" y="1402415"/>
              <a:ext cx="790130" cy="301135"/>
            </a:xfrm>
            <a:prstGeom prst="straightConnector1">
              <a:avLst/>
            </a:prstGeom>
            <a:noFill/>
            <a:ln w="9525" cap="flat" cmpd="sng" algn="ctr">
              <a:solidFill>
                <a:srgbClr val="404041"/>
              </a:solidFill>
              <a:prstDash val="solid"/>
              <a:tailEnd type="triangle"/>
            </a:ln>
            <a:effectLst>
              <a:outerShdw blurRad="40000" dist="20000" dir="5400000" rotWithShape="0">
                <a:srgbClr val="000000">
                  <a:alpha val="38000"/>
                </a:srgbClr>
              </a:outerShdw>
            </a:effectLst>
          </p:spPr>
        </p:cxnSp>
        <p:sp>
          <p:nvSpPr>
            <p:cNvPr id="181" name="Right Brace 180">
              <a:extLst>
                <a:ext uri="{FF2B5EF4-FFF2-40B4-BE49-F238E27FC236}">
                  <a16:creationId xmlns:a16="http://schemas.microsoft.com/office/drawing/2014/main" id="{0B1A9DA9-11C5-DDAC-6515-D7489CA4C5D4}"/>
                </a:ext>
              </a:extLst>
            </p:cNvPr>
            <p:cNvSpPr/>
            <p:nvPr/>
          </p:nvSpPr>
          <p:spPr>
            <a:xfrm rot="5400000">
              <a:off x="4913608" y="446619"/>
              <a:ext cx="215443" cy="3328446"/>
            </a:xfrm>
            <a:prstGeom prst="rightBrace">
              <a:avLst/>
            </a:prstGeom>
            <a:noFill/>
            <a:ln w="9525" cap="flat" cmpd="sng" algn="ctr">
              <a:solidFill>
                <a:srgbClr val="F27707"/>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404041"/>
                </a:solidFill>
                <a:effectLst/>
                <a:uLnTx/>
                <a:uFillTx/>
                <a:latin typeface="Calibri"/>
                <a:ea typeface="+mn-ea"/>
                <a:cs typeface="+mn-cs"/>
              </a:endParaRPr>
            </a:p>
          </p:txBody>
        </p:sp>
        <p:sp>
          <p:nvSpPr>
            <p:cNvPr id="182" name="Right Brace 181">
              <a:extLst>
                <a:ext uri="{FF2B5EF4-FFF2-40B4-BE49-F238E27FC236}">
                  <a16:creationId xmlns:a16="http://schemas.microsoft.com/office/drawing/2014/main" id="{A58B11E0-6377-ED1A-CC76-FD97AAB0C84C}"/>
                </a:ext>
              </a:extLst>
            </p:cNvPr>
            <p:cNvSpPr/>
            <p:nvPr/>
          </p:nvSpPr>
          <p:spPr>
            <a:xfrm rot="5400000">
              <a:off x="5132705" y="2713108"/>
              <a:ext cx="215443" cy="3566038"/>
            </a:xfrm>
            <a:prstGeom prst="rightBrace">
              <a:avLst/>
            </a:prstGeom>
            <a:noFill/>
            <a:ln w="9525" cap="flat" cmpd="sng" algn="ctr">
              <a:solidFill>
                <a:srgbClr val="F27707"/>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404041"/>
                </a:solidFill>
                <a:effectLst/>
                <a:uLnTx/>
                <a:uFillTx/>
                <a:latin typeface="Calibri"/>
                <a:ea typeface="+mn-ea"/>
                <a:cs typeface="+mn-cs"/>
              </a:endParaRPr>
            </a:p>
          </p:txBody>
        </p:sp>
        <p:sp>
          <p:nvSpPr>
            <p:cNvPr id="183" name="TextBox 182">
              <a:extLst>
                <a:ext uri="{FF2B5EF4-FFF2-40B4-BE49-F238E27FC236}">
                  <a16:creationId xmlns:a16="http://schemas.microsoft.com/office/drawing/2014/main" id="{446661FC-080F-67E4-4C05-C7AC7C21B9E8}"/>
                </a:ext>
              </a:extLst>
            </p:cNvPr>
            <p:cNvSpPr txBox="1"/>
            <p:nvPr/>
          </p:nvSpPr>
          <p:spPr>
            <a:xfrm>
              <a:off x="4740451" y="4638710"/>
              <a:ext cx="964301" cy="230832"/>
            </a:xfrm>
            <a:prstGeom prst="rect">
              <a:avLst/>
            </a:prstGeom>
            <a:solidFill>
              <a:srgbClr val="FFCC00">
                <a:alpha val="75000"/>
              </a:srgbClr>
            </a:solid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404041"/>
                  </a:solidFill>
                  <a:effectLst/>
                  <a:uLnTx/>
                  <a:uFillTx/>
                  <a:ea typeface="ＭＳ Ｐゴシック" charset="0"/>
                </a:rPr>
                <a:t>30 min weekly</a:t>
              </a:r>
            </a:p>
          </p:txBody>
        </p:sp>
        <p:pic>
          <p:nvPicPr>
            <p:cNvPr id="184" name="Picture 183" descr="A person sitting at a desk with a clock above him&#10;&#10;Description automatically generated">
              <a:extLst>
                <a:ext uri="{FF2B5EF4-FFF2-40B4-BE49-F238E27FC236}">
                  <a16:creationId xmlns:a16="http://schemas.microsoft.com/office/drawing/2014/main" id="{2BCD8650-B788-BC69-0531-97AA4E036B6A}"/>
                </a:ext>
              </a:extLst>
            </p:cNvPr>
            <p:cNvPicPr>
              <a:picLocks noChangeAspect="1"/>
            </p:cNvPicPr>
            <p:nvPr/>
          </p:nvPicPr>
          <p:blipFill>
            <a:blip r:embed="rId4"/>
            <a:stretch>
              <a:fillRect/>
            </a:stretch>
          </p:blipFill>
          <p:spPr>
            <a:xfrm>
              <a:off x="4348513" y="952487"/>
              <a:ext cx="465095" cy="465095"/>
            </a:xfrm>
            <a:prstGeom prst="rect">
              <a:avLst/>
            </a:prstGeom>
          </p:spPr>
        </p:pic>
        <p:pic>
          <p:nvPicPr>
            <p:cNvPr id="185" name="Picture 184" descr="A person sitting at a desk with a clock above him&#10;&#10;Description automatically generated">
              <a:extLst>
                <a:ext uri="{FF2B5EF4-FFF2-40B4-BE49-F238E27FC236}">
                  <a16:creationId xmlns:a16="http://schemas.microsoft.com/office/drawing/2014/main" id="{F8F7DC56-CB1F-362C-4E2F-D3192D73E328}"/>
                </a:ext>
              </a:extLst>
            </p:cNvPr>
            <p:cNvPicPr>
              <a:picLocks noChangeAspect="1"/>
            </p:cNvPicPr>
            <p:nvPr/>
          </p:nvPicPr>
          <p:blipFill>
            <a:blip r:embed="rId4"/>
            <a:stretch>
              <a:fillRect/>
            </a:stretch>
          </p:blipFill>
          <p:spPr>
            <a:xfrm>
              <a:off x="4353556" y="1491490"/>
              <a:ext cx="465095" cy="465095"/>
            </a:xfrm>
            <a:prstGeom prst="rect">
              <a:avLst/>
            </a:prstGeom>
          </p:spPr>
        </p:pic>
        <p:sp>
          <p:nvSpPr>
            <p:cNvPr id="186" name="TextBox 185">
              <a:extLst>
                <a:ext uri="{FF2B5EF4-FFF2-40B4-BE49-F238E27FC236}">
                  <a16:creationId xmlns:a16="http://schemas.microsoft.com/office/drawing/2014/main" id="{E28722E0-C9B8-DF95-3B0C-B36595A00068}"/>
                </a:ext>
              </a:extLst>
            </p:cNvPr>
            <p:cNvSpPr txBox="1"/>
            <p:nvPr/>
          </p:nvSpPr>
          <p:spPr>
            <a:xfrm>
              <a:off x="4527566" y="2282654"/>
              <a:ext cx="1049668" cy="230832"/>
            </a:xfrm>
            <a:prstGeom prst="rect">
              <a:avLst/>
            </a:prstGeom>
            <a:solidFill>
              <a:srgbClr val="FFCC00">
                <a:alpha val="75000"/>
              </a:srgbClr>
            </a:solid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404041"/>
                  </a:solidFill>
                  <a:effectLst/>
                  <a:uLnTx/>
                  <a:uFillTx/>
                  <a:ea typeface="ＭＳ Ｐゴシック" charset="0"/>
                </a:rPr>
                <a:t>5-6 Hours weekly</a:t>
              </a:r>
            </a:p>
          </p:txBody>
        </p:sp>
        <p:sp>
          <p:nvSpPr>
            <p:cNvPr id="187" name="TextBox 186">
              <a:extLst>
                <a:ext uri="{FF2B5EF4-FFF2-40B4-BE49-F238E27FC236}">
                  <a16:creationId xmlns:a16="http://schemas.microsoft.com/office/drawing/2014/main" id="{9C701842-255A-B14B-D7BB-2B83E8221891}"/>
                </a:ext>
              </a:extLst>
            </p:cNvPr>
            <p:cNvSpPr txBox="1"/>
            <p:nvPr/>
          </p:nvSpPr>
          <p:spPr>
            <a:xfrm>
              <a:off x="2100671" y="2526206"/>
              <a:ext cx="1166299" cy="218125"/>
            </a:xfrm>
            <a:prstGeom prst="rect">
              <a:avLst/>
            </a:prstGeom>
            <a:solidFill>
              <a:srgbClr val="004593">
                <a:lumMod val="40000"/>
                <a:lumOff val="60000"/>
                <a:alpha val="75000"/>
              </a:srgbClr>
            </a:solid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404041"/>
                  </a:solidFill>
                  <a:effectLst/>
                  <a:uLnTx/>
                  <a:uFillTx/>
                  <a:ea typeface="ＭＳ Ｐゴシック" charset="0"/>
                </a:rPr>
                <a:t>New Architecture</a:t>
              </a:r>
            </a:p>
          </p:txBody>
        </p:sp>
        <p:sp>
          <p:nvSpPr>
            <p:cNvPr id="188" name="TextBox 187">
              <a:extLst>
                <a:ext uri="{FF2B5EF4-FFF2-40B4-BE49-F238E27FC236}">
                  <a16:creationId xmlns:a16="http://schemas.microsoft.com/office/drawing/2014/main" id="{7106E1F4-3D89-9315-B901-0F62ADA33494}"/>
                </a:ext>
              </a:extLst>
            </p:cNvPr>
            <p:cNvSpPr txBox="1"/>
            <p:nvPr/>
          </p:nvSpPr>
          <p:spPr>
            <a:xfrm>
              <a:off x="2042987" y="119664"/>
              <a:ext cx="1281668" cy="218125"/>
            </a:xfrm>
            <a:prstGeom prst="rect">
              <a:avLst/>
            </a:prstGeom>
            <a:solidFill>
              <a:srgbClr val="004593">
                <a:lumMod val="40000"/>
                <a:lumOff val="60000"/>
                <a:alpha val="75000"/>
              </a:srgbClr>
            </a:solid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404041"/>
                  </a:solidFill>
                  <a:effectLst/>
                  <a:uLnTx/>
                  <a:uFillTx/>
                  <a:ea typeface="ＭＳ Ｐゴシック" charset="0"/>
                </a:rPr>
                <a:t>Old</a:t>
              </a:r>
              <a:r>
                <a:rPr kumimoji="0" lang="en-US" sz="900" b="1" i="0" u="none" strike="noStrike" kern="0" cap="none" spc="0" normalizeH="0" baseline="0" noProof="0" dirty="0">
                  <a:ln>
                    <a:noFill/>
                  </a:ln>
                  <a:solidFill>
                    <a:srgbClr val="404041"/>
                  </a:solidFill>
                  <a:effectLst/>
                  <a:uLnTx/>
                  <a:uFillTx/>
                  <a:ea typeface="ＭＳ Ｐゴシック" charset="0"/>
                </a:rPr>
                <a:t> </a:t>
              </a:r>
              <a:r>
                <a:rPr kumimoji="0" lang="en-US" sz="1200" b="1" i="0" u="none" strike="noStrike" kern="0" cap="none" spc="0" normalizeH="0" baseline="0" noProof="0" dirty="0">
                  <a:ln>
                    <a:noFill/>
                  </a:ln>
                  <a:solidFill>
                    <a:srgbClr val="404041"/>
                  </a:solidFill>
                  <a:effectLst/>
                  <a:uLnTx/>
                  <a:uFillTx/>
                  <a:ea typeface="ＭＳ Ｐゴシック" charset="0"/>
                </a:rPr>
                <a:t>Architecture</a:t>
              </a:r>
              <a:endParaRPr kumimoji="0" lang="en-US" sz="900" b="1" i="0" u="none" strike="noStrike" kern="0" cap="none" spc="0" normalizeH="0" baseline="0" noProof="0" dirty="0">
                <a:ln>
                  <a:noFill/>
                </a:ln>
                <a:solidFill>
                  <a:srgbClr val="404041"/>
                </a:solidFill>
                <a:effectLst/>
                <a:uLnTx/>
                <a:uFillTx/>
                <a:ea typeface="ＭＳ Ｐゴシック" charset="0"/>
              </a:endParaRPr>
            </a:p>
          </p:txBody>
        </p:sp>
        <p:sp>
          <p:nvSpPr>
            <p:cNvPr id="189" name="TextBox 188">
              <a:extLst>
                <a:ext uri="{FF2B5EF4-FFF2-40B4-BE49-F238E27FC236}">
                  <a16:creationId xmlns:a16="http://schemas.microsoft.com/office/drawing/2014/main" id="{BD562CBF-78E5-CE78-0A2E-42F22B513E89}"/>
                </a:ext>
              </a:extLst>
            </p:cNvPr>
            <p:cNvSpPr txBox="1"/>
            <p:nvPr/>
          </p:nvSpPr>
          <p:spPr>
            <a:xfrm>
              <a:off x="1923771" y="3730266"/>
              <a:ext cx="690342" cy="246221"/>
            </a:xfrm>
            <a:prstGeom prst="rect">
              <a:avLst/>
            </a:prstGeom>
            <a:no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404041"/>
                  </a:solidFill>
                  <a:effectLst/>
                  <a:uLnTx/>
                  <a:uFillTx/>
                  <a:ea typeface="ＭＳ Ｐゴシック" charset="0"/>
                </a:rPr>
                <a:t>Analyst</a:t>
              </a:r>
            </a:p>
          </p:txBody>
        </p:sp>
        <p:sp>
          <p:nvSpPr>
            <p:cNvPr id="190" name="TextBox 189">
              <a:extLst>
                <a:ext uri="{FF2B5EF4-FFF2-40B4-BE49-F238E27FC236}">
                  <a16:creationId xmlns:a16="http://schemas.microsoft.com/office/drawing/2014/main" id="{90BAF712-327F-986E-82BB-3519AE8CCAF2}"/>
                </a:ext>
              </a:extLst>
            </p:cNvPr>
            <p:cNvSpPr txBox="1"/>
            <p:nvPr/>
          </p:nvSpPr>
          <p:spPr>
            <a:xfrm>
              <a:off x="1909810" y="1357012"/>
              <a:ext cx="690342" cy="246221"/>
            </a:xfrm>
            <a:prstGeom prst="rect">
              <a:avLst/>
            </a:prstGeom>
            <a:no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404041"/>
                  </a:solidFill>
                  <a:effectLst/>
                  <a:uLnTx/>
                  <a:uFillTx/>
                  <a:ea typeface="ＭＳ Ｐゴシック" charset="0"/>
                </a:rPr>
                <a:t>Analyst</a:t>
              </a:r>
            </a:p>
          </p:txBody>
        </p:sp>
        <p:sp>
          <p:nvSpPr>
            <p:cNvPr id="191" name="TextBox 190">
              <a:extLst>
                <a:ext uri="{FF2B5EF4-FFF2-40B4-BE49-F238E27FC236}">
                  <a16:creationId xmlns:a16="http://schemas.microsoft.com/office/drawing/2014/main" id="{3705496A-2139-648A-FC5E-6A489476BCD5}"/>
                </a:ext>
              </a:extLst>
            </p:cNvPr>
            <p:cNvSpPr txBox="1"/>
            <p:nvPr/>
          </p:nvSpPr>
          <p:spPr>
            <a:xfrm>
              <a:off x="4306579" y="197068"/>
              <a:ext cx="690342" cy="246221"/>
            </a:xfrm>
            <a:prstGeom prst="rect">
              <a:avLst/>
            </a:prstGeom>
            <a:no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404041"/>
                  </a:solidFill>
                  <a:effectLst/>
                  <a:uLnTx/>
                  <a:uFillTx/>
                  <a:ea typeface="ＭＳ Ｐゴシック" charset="0"/>
                </a:rPr>
                <a:t>Analysts</a:t>
              </a:r>
            </a:p>
          </p:txBody>
        </p:sp>
        <p:sp>
          <p:nvSpPr>
            <p:cNvPr id="192" name="TextBox 191">
              <a:extLst>
                <a:ext uri="{FF2B5EF4-FFF2-40B4-BE49-F238E27FC236}">
                  <a16:creationId xmlns:a16="http://schemas.microsoft.com/office/drawing/2014/main" id="{997038E4-6C73-0FA5-531A-D3093EEB5DB2}"/>
                </a:ext>
              </a:extLst>
            </p:cNvPr>
            <p:cNvSpPr txBox="1"/>
            <p:nvPr/>
          </p:nvSpPr>
          <p:spPr>
            <a:xfrm>
              <a:off x="4019490" y="3833364"/>
              <a:ext cx="660619" cy="266597"/>
            </a:xfrm>
            <a:prstGeom prst="rect">
              <a:avLst/>
            </a:prstGeom>
            <a:solidFill>
              <a:srgbClr val="FFEB99">
                <a:alpha val="74902"/>
              </a:srgbClr>
            </a:solid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404041"/>
                  </a:solidFill>
                  <a:effectLst/>
                  <a:uLnTx/>
                  <a:uFillTx/>
                  <a:ea typeface="ＭＳ Ｐゴシック" charset="0"/>
                </a:rPr>
                <a:t>Analyst with Python Bot</a:t>
              </a:r>
            </a:p>
          </p:txBody>
        </p:sp>
      </p:grpSp>
      <p:pic>
        <p:nvPicPr>
          <p:cNvPr id="194" name="Picture 193" descr="A person holding a robot&#10;&#10;Description automatically generated">
            <a:extLst>
              <a:ext uri="{FF2B5EF4-FFF2-40B4-BE49-F238E27FC236}">
                <a16:creationId xmlns:a16="http://schemas.microsoft.com/office/drawing/2014/main" id="{4F463070-B672-CFB2-D229-67834B69142D}"/>
              </a:ext>
            </a:extLst>
          </p:cNvPr>
          <p:cNvPicPr>
            <a:picLocks noChangeAspect="1"/>
          </p:cNvPicPr>
          <p:nvPr/>
        </p:nvPicPr>
        <p:blipFill>
          <a:blip r:embed="rId9"/>
          <a:stretch>
            <a:fillRect/>
          </a:stretch>
        </p:blipFill>
        <p:spPr>
          <a:xfrm>
            <a:off x="5708676" y="4074431"/>
            <a:ext cx="698714" cy="698714"/>
          </a:xfrm>
          <a:prstGeom prst="rect">
            <a:avLst/>
          </a:prstGeom>
        </p:spPr>
      </p:pic>
    </p:spTree>
    <p:extLst>
      <p:ext uri="{BB962C8B-B14F-4D97-AF65-F5344CB8AC3E}">
        <p14:creationId xmlns:p14="http://schemas.microsoft.com/office/powerpoint/2010/main" val="22659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1F5A99B-AFCC-D95A-6121-AEA0CDB672DE}"/>
              </a:ext>
            </a:extLst>
          </p:cNvPr>
          <p:cNvSpPr>
            <a:spLocks noGrp="1"/>
          </p:cNvSpPr>
          <p:nvPr>
            <p:ph type="sldNum" sz="quarter" idx="12"/>
          </p:nvPr>
        </p:nvSpPr>
        <p:spPr/>
        <p:txBody>
          <a:bodyPr/>
          <a:lstStyle/>
          <a:p>
            <a:fld id="{E73E888A-8B14-A546-8F91-EA73F9BB568F}" type="slidenum">
              <a:rPr lang="en-US" smtClean="0"/>
              <a:t>4</a:t>
            </a:fld>
            <a:endParaRPr lang="en-US"/>
          </a:p>
        </p:txBody>
      </p:sp>
      <p:grpSp>
        <p:nvGrpSpPr>
          <p:cNvPr id="16" name="Group 15">
            <a:extLst>
              <a:ext uri="{FF2B5EF4-FFF2-40B4-BE49-F238E27FC236}">
                <a16:creationId xmlns:a16="http://schemas.microsoft.com/office/drawing/2014/main" id="{E2CAC97E-6A78-F99D-A894-3013A46E23B4}"/>
              </a:ext>
            </a:extLst>
          </p:cNvPr>
          <p:cNvGrpSpPr/>
          <p:nvPr/>
        </p:nvGrpSpPr>
        <p:grpSpPr>
          <a:xfrm>
            <a:off x="1823633" y="241147"/>
            <a:ext cx="8419251" cy="5762622"/>
            <a:chOff x="1823633" y="27472"/>
            <a:chExt cx="5966055" cy="4223580"/>
          </a:xfrm>
        </p:grpSpPr>
        <p:sp>
          <p:nvSpPr>
            <p:cNvPr id="17" name="TextBox 16">
              <a:extLst>
                <a:ext uri="{FF2B5EF4-FFF2-40B4-BE49-F238E27FC236}">
                  <a16:creationId xmlns:a16="http://schemas.microsoft.com/office/drawing/2014/main" id="{0AE8F3B8-820D-0C98-8FB8-EDF00232636A}"/>
                </a:ext>
              </a:extLst>
            </p:cNvPr>
            <p:cNvSpPr txBox="1"/>
            <p:nvPr/>
          </p:nvSpPr>
          <p:spPr>
            <a:xfrm>
              <a:off x="2561772" y="27472"/>
              <a:ext cx="4020458" cy="473713"/>
            </a:xfrm>
            <a:prstGeom prst="rect">
              <a:avLst/>
            </a:prstGeom>
            <a:noFill/>
          </p:spPr>
          <p:txBody>
            <a:bodyPr wrap="square" rtlCol="0">
              <a:spAutoFit/>
            </a:bodyPr>
            <a:lstStyle/>
            <a:p>
              <a:pPr algn="ctr" defTabSz="457200" fontAlgn="base">
                <a:spcBef>
                  <a:spcPct val="0"/>
                </a:spcBef>
                <a:spcAft>
                  <a:spcPct val="0"/>
                </a:spcAft>
              </a:pPr>
              <a:r>
                <a:rPr lang="en-US" sz="3600" b="1" u="sng" dirty="0">
                  <a:solidFill>
                    <a:srgbClr val="404041"/>
                  </a:solidFill>
                  <a:latin typeface="Arial" panose="020B0604020202020204" pitchFamily="34" charset="0"/>
                  <a:ea typeface="ＭＳ Ｐゴシック" charset="0"/>
                  <a:cs typeface="Arial" panose="020B0604020202020204" pitchFamily="34" charset="0"/>
                </a:rPr>
                <a:t>IMPACTS</a:t>
              </a:r>
              <a:endParaRPr lang="en-US" sz="4400" b="1" u="sng" dirty="0">
                <a:solidFill>
                  <a:srgbClr val="404041"/>
                </a:solidFill>
                <a:latin typeface="Arial" panose="020B0604020202020204" pitchFamily="34" charset="0"/>
                <a:ea typeface="ＭＳ Ｐゴシック" charset="0"/>
                <a:cs typeface="Arial" panose="020B0604020202020204" pitchFamily="34" charset="0"/>
              </a:endParaRPr>
            </a:p>
          </p:txBody>
        </p:sp>
        <p:sp>
          <p:nvSpPr>
            <p:cNvPr id="18" name="TextBox 17">
              <a:extLst>
                <a:ext uri="{FF2B5EF4-FFF2-40B4-BE49-F238E27FC236}">
                  <a16:creationId xmlns:a16="http://schemas.microsoft.com/office/drawing/2014/main" id="{737CD1AA-22DC-FAAC-01C3-C5526E1D407C}"/>
                </a:ext>
              </a:extLst>
            </p:cNvPr>
            <p:cNvSpPr txBox="1"/>
            <p:nvPr/>
          </p:nvSpPr>
          <p:spPr>
            <a:xfrm>
              <a:off x="2558427" y="712628"/>
              <a:ext cx="5231261" cy="428597"/>
            </a:xfrm>
            <a:prstGeom prst="rect">
              <a:avLst/>
            </a:prstGeom>
            <a:noFill/>
          </p:spPr>
          <p:txBody>
            <a:bodyPr wrap="square">
              <a:spAutoFit/>
            </a:bodyPr>
            <a:lstStyle/>
            <a:p>
              <a:pPr defTabSz="457200" fontAlgn="base">
                <a:spcBef>
                  <a:spcPct val="0"/>
                </a:spcBef>
                <a:spcAft>
                  <a:spcPct val="0"/>
                </a:spcAft>
              </a:pPr>
              <a:r>
                <a:rPr lang="en-US" sz="1600" b="1" noProof="1">
                  <a:solidFill>
                    <a:srgbClr val="E6E7E9">
                      <a:lumMod val="10000"/>
                    </a:srgbClr>
                  </a:solidFill>
                  <a:latin typeface="Arial" panose="020B0604020202020204" pitchFamily="34" charset="0"/>
                  <a:ea typeface="ＭＳ Ｐゴシック" charset="0"/>
                  <a:cs typeface="Arial" panose="020B0604020202020204" pitchFamily="34" charset="0"/>
                </a:rPr>
                <a:t>Better Visibility led to Inventory reduction upto</a:t>
              </a:r>
              <a:r>
                <a:rPr lang="en-US" sz="1600" noProof="1">
                  <a:solidFill>
                    <a:srgbClr val="E6E7E9">
                      <a:lumMod val="10000"/>
                    </a:srgbClr>
                  </a:solidFill>
                  <a:latin typeface="Arial" panose="020B0604020202020204" pitchFamily="34" charset="0"/>
                  <a:ea typeface="ＭＳ Ｐゴシック" charset="0"/>
                  <a:cs typeface="Arial" panose="020B0604020202020204" pitchFamily="34" charset="0"/>
                </a:rPr>
                <a:t> </a:t>
              </a:r>
              <a:r>
                <a:rPr lang="en-US" sz="1600" b="1" noProof="1">
                  <a:solidFill>
                    <a:srgbClr val="92D050"/>
                  </a:solidFill>
                  <a:latin typeface="Arial" panose="020B0604020202020204" pitchFamily="34" charset="0"/>
                  <a:ea typeface="ＭＳ Ｐゴシック" charset="0"/>
                  <a:cs typeface="Arial" panose="020B0604020202020204" pitchFamily="34" charset="0"/>
                </a:rPr>
                <a:t>$57 M</a:t>
              </a:r>
              <a:r>
                <a:rPr lang="en-US" sz="1400" i="1" noProof="1">
                  <a:solidFill>
                    <a:srgbClr val="E6E7E9">
                      <a:lumMod val="10000"/>
                    </a:srgbClr>
                  </a:solidFill>
                  <a:latin typeface="Arial" panose="020B0604020202020204" pitchFamily="34" charset="0"/>
                  <a:ea typeface="ＭＳ Ｐゴシック" charset="0"/>
                  <a:cs typeface="Arial" panose="020B0604020202020204" pitchFamily="34" charset="0"/>
                </a:rPr>
                <a:t>(in 6 month)</a:t>
              </a:r>
              <a:r>
                <a:rPr lang="en-US" sz="1600" noProof="1">
                  <a:solidFill>
                    <a:srgbClr val="E6E7E9">
                      <a:lumMod val="10000"/>
                    </a:srgbClr>
                  </a:solidFill>
                  <a:latin typeface="Arial" panose="020B0604020202020204" pitchFamily="34" charset="0"/>
                  <a:ea typeface="ＭＳ Ｐゴシック" charset="0"/>
                  <a:cs typeface="Arial" panose="020B0604020202020204" pitchFamily="34" charset="0"/>
                </a:rPr>
                <a:t> </a:t>
              </a:r>
            </a:p>
            <a:p>
              <a:pPr defTabSz="457200" fontAlgn="base">
                <a:spcBef>
                  <a:spcPct val="0"/>
                </a:spcBef>
                <a:spcAft>
                  <a:spcPct val="0"/>
                </a:spcAft>
              </a:pPr>
              <a:r>
                <a:rPr lang="en-US" sz="1600" b="1" noProof="1">
                  <a:solidFill>
                    <a:srgbClr val="E6E7E9">
                      <a:lumMod val="10000"/>
                    </a:srgbClr>
                  </a:solidFill>
                  <a:latin typeface="Arial" panose="020B0604020202020204" pitchFamily="34" charset="0"/>
                  <a:ea typeface="ＭＳ Ｐゴシック" charset="0"/>
                  <a:cs typeface="Arial" panose="020B0604020202020204" pitchFamily="34" charset="0"/>
                </a:rPr>
                <a:t>excess stock reduction</a:t>
              </a:r>
              <a:r>
                <a:rPr lang="en-US" sz="1600" noProof="1">
                  <a:solidFill>
                    <a:srgbClr val="E6E7E9">
                      <a:lumMod val="10000"/>
                    </a:srgbClr>
                  </a:solidFill>
                  <a:latin typeface="Arial" panose="020B0604020202020204" pitchFamily="34" charset="0"/>
                  <a:ea typeface="ＭＳ Ｐゴシック" charset="0"/>
                  <a:cs typeface="Arial" panose="020B0604020202020204" pitchFamily="34" charset="0"/>
                </a:rPr>
                <a:t> </a:t>
              </a:r>
              <a:r>
                <a:rPr lang="en-US" sz="1600" b="1" noProof="1">
                  <a:solidFill>
                    <a:srgbClr val="92D050"/>
                  </a:solidFill>
                  <a:latin typeface="Arial" panose="020B0604020202020204" pitchFamily="34" charset="0"/>
                  <a:ea typeface="ＭＳ Ｐゴシック" charset="0"/>
                  <a:cs typeface="Arial" panose="020B0604020202020204" pitchFamily="34" charset="0"/>
                </a:rPr>
                <a:t>~ $3M</a:t>
              </a:r>
              <a:r>
                <a:rPr lang="en-US" sz="1600" noProof="1">
                  <a:solidFill>
                    <a:srgbClr val="E6E7E9">
                      <a:lumMod val="10000"/>
                    </a:srgbClr>
                  </a:solidFill>
                  <a:latin typeface="Arial" panose="020B0604020202020204" pitchFamily="34" charset="0"/>
                  <a:ea typeface="ＭＳ Ｐゴシック" charset="0"/>
                  <a:cs typeface="Arial" panose="020B0604020202020204" pitchFamily="34" charset="0"/>
                </a:rPr>
                <a:t> </a:t>
              </a:r>
              <a:r>
                <a:rPr lang="en-US" sz="1600" b="1" noProof="1">
                  <a:solidFill>
                    <a:srgbClr val="E6E7E9">
                      <a:lumMod val="10000"/>
                    </a:srgbClr>
                  </a:solidFill>
                  <a:latin typeface="Arial" panose="020B0604020202020204" pitchFamily="34" charset="0"/>
                  <a:ea typeface="ＭＳ Ｐゴシック" charset="0"/>
                  <a:cs typeface="Arial" panose="020B0604020202020204" pitchFamily="34" charset="0"/>
                </a:rPr>
                <a:t>and reduction of Blocked Stock</a:t>
              </a:r>
              <a:r>
                <a:rPr lang="en-US" sz="1600" noProof="1">
                  <a:solidFill>
                    <a:srgbClr val="E6E7E9">
                      <a:lumMod val="10000"/>
                    </a:srgbClr>
                  </a:solidFill>
                  <a:latin typeface="Arial" panose="020B0604020202020204" pitchFamily="34" charset="0"/>
                  <a:ea typeface="ＭＳ Ｐゴシック" charset="0"/>
                  <a:cs typeface="Arial" panose="020B0604020202020204" pitchFamily="34" charset="0"/>
                </a:rPr>
                <a:t> </a:t>
              </a:r>
              <a:r>
                <a:rPr lang="en-US" sz="1600" b="1" noProof="1">
                  <a:solidFill>
                    <a:srgbClr val="92D050"/>
                  </a:solidFill>
                  <a:latin typeface="Arial" panose="020B0604020202020204" pitchFamily="34" charset="0"/>
                  <a:ea typeface="ＭＳ Ｐゴシック" charset="0"/>
                  <a:cs typeface="Arial" panose="020B0604020202020204" pitchFamily="34" charset="0"/>
                </a:rPr>
                <a:t>$6M</a:t>
              </a:r>
              <a:r>
                <a:rPr lang="en-US" sz="1600" noProof="1">
                  <a:solidFill>
                    <a:srgbClr val="E6E7E9">
                      <a:lumMod val="10000"/>
                    </a:srgbClr>
                  </a:solidFill>
                  <a:latin typeface="Arial" panose="020B0604020202020204" pitchFamily="34" charset="0"/>
                  <a:ea typeface="ＭＳ Ｐゴシック" charset="0"/>
                  <a:cs typeface="Arial" panose="020B0604020202020204" pitchFamily="34" charset="0"/>
                </a:rPr>
                <a:t>. </a:t>
              </a:r>
              <a:endParaRPr lang="en-US" sz="1600" dirty="0">
                <a:solidFill>
                  <a:srgbClr val="404041"/>
                </a:solidFill>
                <a:latin typeface="Arial" panose="020B0604020202020204" pitchFamily="34" charset="0"/>
                <a:ea typeface="ＭＳ Ｐゴシック" charset="0"/>
                <a:cs typeface="Arial" panose="020B0604020202020204" pitchFamily="34" charset="0"/>
              </a:endParaRPr>
            </a:p>
          </p:txBody>
        </p:sp>
        <p:sp>
          <p:nvSpPr>
            <p:cNvPr id="19" name="TextBox 18">
              <a:extLst>
                <a:ext uri="{FF2B5EF4-FFF2-40B4-BE49-F238E27FC236}">
                  <a16:creationId xmlns:a16="http://schemas.microsoft.com/office/drawing/2014/main" id="{E7279858-E716-4D83-373C-B93A6408F932}"/>
                </a:ext>
              </a:extLst>
            </p:cNvPr>
            <p:cNvSpPr txBox="1"/>
            <p:nvPr/>
          </p:nvSpPr>
          <p:spPr>
            <a:xfrm>
              <a:off x="2644924" y="2287300"/>
              <a:ext cx="5058265" cy="428597"/>
            </a:xfrm>
            <a:prstGeom prst="rect">
              <a:avLst/>
            </a:prstGeom>
            <a:noFill/>
          </p:spPr>
          <p:txBody>
            <a:bodyPr wrap="square">
              <a:spAutoFit/>
            </a:bodyPr>
            <a:lstStyle/>
            <a:p>
              <a:pPr defTabSz="457200" fontAlgn="base">
                <a:spcBef>
                  <a:spcPct val="0"/>
                </a:spcBef>
                <a:spcAft>
                  <a:spcPct val="0"/>
                </a:spcAft>
              </a:pPr>
              <a:r>
                <a:rPr lang="en-US" sz="1600" b="1" dirty="0">
                  <a:solidFill>
                    <a:srgbClr val="404041">
                      <a:lumMod val="50000"/>
                    </a:srgbClr>
                  </a:solidFill>
                  <a:latin typeface="Arial" panose="020B0604020202020204" pitchFamily="34" charset="0"/>
                  <a:ea typeface="ＭＳ Ｐゴシック" charset="0"/>
                  <a:cs typeface="Arial" panose="020B0604020202020204" pitchFamily="34" charset="0"/>
                </a:rPr>
                <a:t>Enabling a futuristic and in-depth analysis getting utilized for scrap projection.</a:t>
              </a:r>
            </a:p>
          </p:txBody>
        </p:sp>
        <p:pic>
          <p:nvPicPr>
            <p:cNvPr id="20" name="Picture 19" descr="Icon&#10;&#10;Description automatically generated">
              <a:extLst>
                <a:ext uri="{FF2B5EF4-FFF2-40B4-BE49-F238E27FC236}">
                  <a16:creationId xmlns:a16="http://schemas.microsoft.com/office/drawing/2014/main" id="{FD2CF4C6-5215-2C94-145F-4FC6F912FAE0}"/>
                </a:ext>
              </a:extLst>
            </p:cNvPr>
            <p:cNvPicPr>
              <a:picLocks noChangeAspect="1"/>
            </p:cNvPicPr>
            <p:nvPr/>
          </p:nvPicPr>
          <p:blipFill>
            <a:blip r:embed="rId2"/>
            <a:stretch>
              <a:fillRect/>
            </a:stretch>
          </p:blipFill>
          <p:spPr>
            <a:xfrm>
              <a:off x="1828494" y="2239317"/>
              <a:ext cx="563179" cy="533118"/>
            </a:xfrm>
            <a:prstGeom prst="rect">
              <a:avLst/>
            </a:prstGeom>
          </p:spPr>
        </p:pic>
        <p:sp>
          <p:nvSpPr>
            <p:cNvPr id="21" name="TextBox 20">
              <a:extLst>
                <a:ext uri="{FF2B5EF4-FFF2-40B4-BE49-F238E27FC236}">
                  <a16:creationId xmlns:a16="http://schemas.microsoft.com/office/drawing/2014/main" id="{EDDAC3D5-EB33-6343-76F9-39BAA0927453}"/>
                </a:ext>
              </a:extLst>
            </p:cNvPr>
            <p:cNvSpPr txBox="1"/>
            <p:nvPr/>
          </p:nvSpPr>
          <p:spPr>
            <a:xfrm>
              <a:off x="2586278" y="1499964"/>
              <a:ext cx="4694664" cy="428597"/>
            </a:xfrm>
            <a:prstGeom prst="rect">
              <a:avLst/>
            </a:prstGeom>
            <a:noFill/>
          </p:spPr>
          <p:txBody>
            <a:bodyPr wrap="square">
              <a:spAutoFit/>
            </a:bodyPr>
            <a:lstStyle/>
            <a:p>
              <a:pPr defTabSz="457200" fontAlgn="base">
                <a:spcBef>
                  <a:spcPct val="0"/>
                </a:spcBef>
                <a:spcAft>
                  <a:spcPct val="0"/>
                </a:spcAft>
              </a:pPr>
              <a:r>
                <a:rPr lang="en-US" sz="1600" b="1" dirty="0">
                  <a:solidFill>
                    <a:srgbClr val="000000"/>
                  </a:solidFill>
                  <a:latin typeface="Arial" panose="020B0604020202020204" pitchFamily="34" charset="0"/>
                  <a:ea typeface="ＭＳ Ｐゴシック" charset="0"/>
                  <a:cs typeface="Arial" panose="020B0604020202020204" pitchFamily="34" charset="0"/>
                </a:rPr>
                <a:t>Reduced processing time around </a:t>
              </a:r>
              <a:r>
                <a:rPr lang="en-US" sz="1600" b="1" dirty="0">
                  <a:solidFill>
                    <a:srgbClr val="92D050"/>
                  </a:solidFill>
                  <a:latin typeface="Arial" panose="020B0604020202020204" pitchFamily="34" charset="0"/>
                  <a:ea typeface="ＭＳ Ｐゴシック" charset="0"/>
                  <a:cs typeface="Arial" panose="020B0604020202020204" pitchFamily="34" charset="0"/>
                </a:rPr>
                <a:t>10 hours</a:t>
              </a:r>
              <a:r>
                <a:rPr lang="en-US" sz="1600" b="1" dirty="0">
                  <a:solidFill>
                    <a:srgbClr val="000000"/>
                  </a:solidFill>
                  <a:latin typeface="Arial" panose="020B0604020202020204" pitchFamily="34" charset="0"/>
                  <a:ea typeface="ＭＳ Ｐゴシック" charset="0"/>
                  <a:cs typeface="Arial" panose="020B0604020202020204" pitchFamily="34" charset="0"/>
                </a:rPr>
                <a:t> per week at planners end by integrating several excel report in this tool. </a:t>
              </a:r>
              <a:endParaRPr lang="en-US" sz="1600" b="1" dirty="0">
                <a:solidFill>
                  <a:srgbClr val="404041"/>
                </a:solidFill>
                <a:latin typeface="Arial" panose="020B0604020202020204" pitchFamily="34" charset="0"/>
                <a:ea typeface="ＭＳ Ｐゴシック" charset="0"/>
                <a:cs typeface="Arial" panose="020B0604020202020204" pitchFamily="34" charset="0"/>
              </a:endParaRPr>
            </a:p>
          </p:txBody>
        </p:sp>
        <p:sp>
          <p:nvSpPr>
            <p:cNvPr id="22" name="TextBox 21">
              <a:extLst>
                <a:ext uri="{FF2B5EF4-FFF2-40B4-BE49-F238E27FC236}">
                  <a16:creationId xmlns:a16="http://schemas.microsoft.com/office/drawing/2014/main" id="{BC03797F-C20A-F899-07AF-C56F3609B907}"/>
                </a:ext>
              </a:extLst>
            </p:cNvPr>
            <p:cNvSpPr txBox="1"/>
            <p:nvPr/>
          </p:nvSpPr>
          <p:spPr>
            <a:xfrm>
              <a:off x="2644924" y="3074636"/>
              <a:ext cx="4694664" cy="428597"/>
            </a:xfrm>
            <a:prstGeom prst="rect">
              <a:avLst/>
            </a:prstGeom>
            <a:noFill/>
          </p:spPr>
          <p:txBody>
            <a:bodyPr wrap="square">
              <a:spAutoFit/>
            </a:bodyPr>
            <a:lstStyle/>
            <a:p>
              <a:pPr defTabSz="457200" fontAlgn="base">
                <a:spcBef>
                  <a:spcPct val="0"/>
                </a:spcBef>
                <a:spcAft>
                  <a:spcPct val="0"/>
                </a:spcAft>
              </a:pPr>
              <a:r>
                <a:rPr lang="en-US" sz="1600" b="1" dirty="0">
                  <a:solidFill>
                    <a:srgbClr val="404041">
                      <a:lumMod val="50000"/>
                    </a:srgbClr>
                  </a:solidFill>
                  <a:latin typeface="Arial" panose="020B0604020202020204" pitchFamily="34" charset="0"/>
                  <a:ea typeface="ＭＳ Ｐゴシック" charset="0"/>
                  <a:cs typeface="Arial" panose="020B0604020202020204" pitchFamily="34" charset="0"/>
                </a:rPr>
                <a:t>Data accuracy plays a vital role in IBP, Supply review &amp; response meetings.</a:t>
              </a:r>
              <a:r>
                <a:rPr lang="en-US" sz="1400" b="1" noProof="1">
                  <a:solidFill>
                    <a:srgbClr val="404041">
                      <a:lumMod val="50000"/>
                    </a:srgbClr>
                  </a:solidFill>
                  <a:latin typeface="Arial" panose="020B0604020202020204" pitchFamily="34" charset="0"/>
                  <a:ea typeface="ＭＳ Ｐゴシック" charset="0"/>
                  <a:cs typeface="Arial" panose="020B0604020202020204" pitchFamily="34" charset="0"/>
                </a:rPr>
                <a:t> </a:t>
              </a:r>
              <a:endParaRPr lang="en-US" sz="1400" b="1" dirty="0">
                <a:solidFill>
                  <a:srgbClr val="404041">
                    <a:lumMod val="50000"/>
                  </a:srgbClr>
                </a:solidFill>
                <a:latin typeface="Arial" panose="020B0604020202020204" pitchFamily="34" charset="0"/>
                <a:ea typeface="ＭＳ Ｐゴシック" charset="0"/>
                <a:cs typeface="Arial" panose="020B0604020202020204" pitchFamily="34" charset="0"/>
              </a:endParaRPr>
            </a:p>
          </p:txBody>
        </p:sp>
        <p:sp>
          <p:nvSpPr>
            <p:cNvPr id="23" name="TextBox 22">
              <a:extLst>
                <a:ext uri="{FF2B5EF4-FFF2-40B4-BE49-F238E27FC236}">
                  <a16:creationId xmlns:a16="http://schemas.microsoft.com/office/drawing/2014/main" id="{5721FC87-E37D-9831-F460-7C975567C8E6}"/>
                </a:ext>
              </a:extLst>
            </p:cNvPr>
            <p:cNvSpPr txBox="1"/>
            <p:nvPr/>
          </p:nvSpPr>
          <p:spPr>
            <a:xfrm>
              <a:off x="2644924" y="3758296"/>
              <a:ext cx="4694664" cy="428597"/>
            </a:xfrm>
            <a:prstGeom prst="rect">
              <a:avLst/>
            </a:prstGeom>
            <a:noFill/>
          </p:spPr>
          <p:txBody>
            <a:bodyPr wrap="square">
              <a:spAutoFit/>
            </a:bodyPr>
            <a:lstStyle/>
            <a:p>
              <a:pPr defTabSz="457200" fontAlgn="base">
                <a:spcBef>
                  <a:spcPct val="0"/>
                </a:spcBef>
                <a:spcAft>
                  <a:spcPct val="0"/>
                </a:spcAft>
              </a:pPr>
              <a:r>
                <a:rPr lang="en-US" sz="1600" b="1" dirty="0">
                  <a:solidFill>
                    <a:srgbClr val="404041">
                      <a:lumMod val="50000"/>
                    </a:srgbClr>
                  </a:solidFill>
                  <a:latin typeface="Arial" panose="020B0604020202020204" pitchFamily="34" charset="0"/>
                  <a:ea typeface="ＭＳ Ｐゴシック" charset="0"/>
                  <a:cs typeface="Arial" panose="020B0604020202020204" pitchFamily="34" charset="0"/>
                </a:rPr>
                <a:t>An automated data architecture led to reduction of </a:t>
              </a:r>
              <a:r>
                <a:rPr lang="en-US" sz="1600" b="1" dirty="0">
                  <a:solidFill>
                    <a:srgbClr val="92D050"/>
                  </a:solidFill>
                  <a:latin typeface="Arial" panose="020B0604020202020204" pitchFamily="34" charset="0"/>
                  <a:ea typeface="ＭＳ Ｐゴシック" charset="0"/>
                  <a:cs typeface="Arial" panose="020B0604020202020204" pitchFamily="34" charset="0"/>
                </a:rPr>
                <a:t>4.5 hours</a:t>
              </a:r>
              <a:r>
                <a:rPr lang="en-US" sz="1600" b="1" dirty="0">
                  <a:solidFill>
                    <a:srgbClr val="404041">
                      <a:lumMod val="50000"/>
                    </a:srgbClr>
                  </a:solidFill>
                  <a:latin typeface="Arial" panose="020B0604020202020204" pitchFamily="34" charset="0"/>
                  <a:ea typeface="ＭＳ Ｐゴシック" charset="0"/>
                  <a:cs typeface="Arial" panose="020B0604020202020204" pitchFamily="34" charset="0"/>
                </a:rPr>
                <a:t> weekly.</a:t>
              </a:r>
            </a:p>
          </p:txBody>
        </p:sp>
        <p:pic>
          <p:nvPicPr>
            <p:cNvPr id="24" name="Picture 23" descr="A computer screen with a gear&#10;&#10;Description automatically generated">
              <a:extLst>
                <a:ext uri="{FF2B5EF4-FFF2-40B4-BE49-F238E27FC236}">
                  <a16:creationId xmlns:a16="http://schemas.microsoft.com/office/drawing/2014/main" id="{20BAE2B6-53C1-4696-A5D4-33E856BF0B09}"/>
                </a:ext>
              </a:extLst>
            </p:cNvPr>
            <p:cNvPicPr>
              <a:picLocks noChangeAspect="1"/>
            </p:cNvPicPr>
            <p:nvPr/>
          </p:nvPicPr>
          <p:blipFill>
            <a:blip r:embed="rId3"/>
            <a:stretch>
              <a:fillRect/>
            </a:stretch>
          </p:blipFill>
          <p:spPr>
            <a:xfrm>
              <a:off x="1953274" y="3781562"/>
              <a:ext cx="469490" cy="469490"/>
            </a:xfrm>
            <a:prstGeom prst="rect">
              <a:avLst/>
            </a:prstGeom>
          </p:spPr>
        </p:pic>
        <p:pic>
          <p:nvPicPr>
            <p:cNvPr id="25" name="Picture 24" descr="A computer screen with people on it&#10;&#10;Description automatically generated">
              <a:extLst>
                <a:ext uri="{FF2B5EF4-FFF2-40B4-BE49-F238E27FC236}">
                  <a16:creationId xmlns:a16="http://schemas.microsoft.com/office/drawing/2014/main" id="{D9D156D2-D587-3640-110F-D9B67F2805E5}"/>
                </a:ext>
              </a:extLst>
            </p:cNvPr>
            <p:cNvPicPr>
              <a:picLocks noChangeAspect="1"/>
            </p:cNvPicPr>
            <p:nvPr/>
          </p:nvPicPr>
          <p:blipFill>
            <a:blip r:embed="rId4"/>
            <a:stretch>
              <a:fillRect/>
            </a:stretch>
          </p:blipFill>
          <p:spPr>
            <a:xfrm>
              <a:off x="1918352" y="3097902"/>
              <a:ext cx="438399" cy="438399"/>
            </a:xfrm>
            <a:prstGeom prst="rect">
              <a:avLst/>
            </a:prstGeom>
          </p:spPr>
        </p:pic>
        <p:pic>
          <p:nvPicPr>
            <p:cNvPr id="26" name="Picture 25" descr="A money bag with a dollar sign and graph&#10;&#10;Description automatically generated">
              <a:extLst>
                <a:ext uri="{FF2B5EF4-FFF2-40B4-BE49-F238E27FC236}">
                  <a16:creationId xmlns:a16="http://schemas.microsoft.com/office/drawing/2014/main" id="{772FEEB4-F06E-2059-F343-93220CF43BC1}"/>
                </a:ext>
              </a:extLst>
            </p:cNvPr>
            <p:cNvPicPr>
              <a:picLocks noChangeAspect="1"/>
            </p:cNvPicPr>
            <p:nvPr/>
          </p:nvPicPr>
          <p:blipFill>
            <a:blip r:embed="rId5"/>
            <a:stretch>
              <a:fillRect/>
            </a:stretch>
          </p:blipFill>
          <p:spPr>
            <a:xfrm>
              <a:off x="1823633" y="655835"/>
              <a:ext cx="533118" cy="533118"/>
            </a:xfrm>
            <a:prstGeom prst="rect">
              <a:avLst/>
            </a:prstGeom>
          </p:spPr>
        </p:pic>
        <p:pic>
          <p:nvPicPr>
            <p:cNvPr id="27" name="Picture 26" descr="A person with a clock&#10;&#10;Description automatically generated">
              <a:extLst>
                <a:ext uri="{FF2B5EF4-FFF2-40B4-BE49-F238E27FC236}">
                  <a16:creationId xmlns:a16="http://schemas.microsoft.com/office/drawing/2014/main" id="{F9C87D3B-64A9-C1E0-5239-A039845A38F3}"/>
                </a:ext>
              </a:extLst>
            </p:cNvPr>
            <p:cNvPicPr>
              <a:picLocks noChangeAspect="1"/>
            </p:cNvPicPr>
            <p:nvPr/>
          </p:nvPicPr>
          <p:blipFill>
            <a:blip r:embed="rId6"/>
            <a:stretch>
              <a:fillRect/>
            </a:stretch>
          </p:blipFill>
          <p:spPr>
            <a:xfrm>
              <a:off x="1893178" y="1413526"/>
              <a:ext cx="526316" cy="526316"/>
            </a:xfrm>
            <a:prstGeom prst="rect">
              <a:avLst/>
            </a:prstGeom>
          </p:spPr>
        </p:pic>
      </p:grpSp>
    </p:spTree>
    <p:extLst>
      <p:ext uri="{BB962C8B-B14F-4D97-AF65-F5344CB8AC3E}">
        <p14:creationId xmlns:p14="http://schemas.microsoft.com/office/powerpoint/2010/main" val="16612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1F5A99B-AFCC-D95A-6121-AEA0CDB672DE}"/>
              </a:ext>
            </a:extLst>
          </p:cNvPr>
          <p:cNvSpPr>
            <a:spLocks noGrp="1"/>
          </p:cNvSpPr>
          <p:nvPr>
            <p:ph type="sldNum" sz="quarter" idx="12"/>
          </p:nvPr>
        </p:nvSpPr>
        <p:spPr/>
        <p:txBody>
          <a:bodyPr/>
          <a:lstStyle/>
          <a:p>
            <a:fld id="{E73E888A-8B14-A546-8F91-EA73F9BB568F}" type="slidenum">
              <a:rPr lang="en-US" smtClean="0"/>
              <a:t>5</a:t>
            </a:fld>
            <a:endParaRPr lang="en-US"/>
          </a:p>
        </p:txBody>
      </p:sp>
      <p:grpSp>
        <p:nvGrpSpPr>
          <p:cNvPr id="26" name="Group 25">
            <a:extLst>
              <a:ext uri="{FF2B5EF4-FFF2-40B4-BE49-F238E27FC236}">
                <a16:creationId xmlns:a16="http://schemas.microsoft.com/office/drawing/2014/main" id="{228CBD09-7266-DB40-6FE1-C96F8B7E1FC3}"/>
              </a:ext>
            </a:extLst>
          </p:cNvPr>
          <p:cNvGrpSpPr/>
          <p:nvPr/>
        </p:nvGrpSpPr>
        <p:grpSpPr>
          <a:xfrm>
            <a:off x="65412" y="497712"/>
            <a:ext cx="12054400" cy="5016762"/>
            <a:chOff x="49368" y="493962"/>
            <a:chExt cx="9020796" cy="4079360"/>
          </a:xfrm>
        </p:grpSpPr>
        <p:sp>
          <p:nvSpPr>
            <p:cNvPr id="27" name="TextBox 26">
              <a:extLst>
                <a:ext uri="{FF2B5EF4-FFF2-40B4-BE49-F238E27FC236}">
                  <a16:creationId xmlns:a16="http://schemas.microsoft.com/office/drawing/2014/main" id="{BBFECE2C-FC19-F47A-F74D-1E67A796DFA8}"/>
                </a:ext>
              </a:extLst>
            </p:cNvPr>
            <p:cNvSpPr txBox="1"/>
            <p:nvPr/>
          </p:nvSpPr>
          <p:spPr>
            <a:xfrm>
              <a:off x="602376" y="601203"/>
              <a:ext cx="1537197" cy="275294"/>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sng"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Sustainable</a:t>
              </a:r>
            </a:p>
          </p:txBody>
        </p:sp>
        <p:pic>
          <p:nvPicPr>
            <p:cNvPr id="28" name="Picture 27" descr="Icon&#10;&#10;Description automatically generated">
              <a:extLst>
                <a:ext uri="{FF2B5EF4-FFF2-40B4-BE49-F238E27FC236}">
                  <a16:creationId xmlns:a16="http://schemas.microsoft.com/office/drawing/2014/main" id="{C0D97F95-D11E-5240-2EA6-5790EC8F1407}"/>
                </a:ext>
              </a:extLst>
            </p:cNvPr>
            <p:cNvPicPr>
              <a:picLocks noChangeAspect="1"/>
            </p:cNvPicPr>
            <p:nvPr/>
          </p:nvPicPr>
          <p:blipFill>
            <a:blip r:embed="rId2"/>
            <a:stretch>
              <a:fillRect/>
            </a:stretch>
          </p:blipFill>
          <p:spPr>
            <a:xfrm>
              <a:off x="125160" y="2014126"/>
              <a:ext cx="425524" cy="425524"/>
            </a:xfrm>
            <a:prstGeom prst="rect">
              <a:avLst/>
            </a:prstGeom>
          </p:spPr>
        </p:pic>
        <p:pic>
          <p:nvPicPr>
            <p:cNvPr id="29" name="Picture 28" descr="A screenshot of a computer&#10;&#10;Description automatically generated with low confidence">
              <a:extLst>
                <a:ext uri="{FF2B5EF4-FFF2-40B4-BE49-F238E27FC236}">
                  <a16:creationId xmlns:a16="http://schemas.microsoft.com/office/drawing/2014/main" id="{CA458C64-55AA-75AC-BE99-04B1B1AC7899}"/>
                </a:ext>
              </a:extLst>
            </p:cNvPr>
            <p:cNvPicPr>
              <a:picLocks noChangeAspect="1"/>
            </p:cNvPicPr>
            <p:nvPr/>
          </p:nvPicPr>
          <p:blipFill>
            <a:blip r:embed="rId3"/>
            <a:stretch>
              <a:fillRect/>
            </a:stretch>
          </p:blipFill>
          <p:spPr>
            <a:xfrm>
              <a:off x="49368" y="2641931"/>
              <a:ext cx="550872" cy="550872"/>
            </a:xfrm>
            <a:prstGeom prst="rect">
              <a:avLst/>
            </a:prstGeom>
          </p:spPr>
        </p:pic>
        <p:sp>
          <p:nvSpPr>
            <p:cNvPr id="30" name="TextBox 29">
              <a:extLst>
                <a:ext uri="{FF2B5EF4-FFF2-40B4-BE49-F238E27FC236}">
                  <a16:creationId xmlns:a16="http://schemas.microsoft.com/office/drawing/2014/main" id="{FC312A6D-B905-E4DA-280B-3DB85BE9B890}"/>
                </a:ext>
              </a:extLst>
            </p:cNvPr>
            <p:cNvSpPr txBox="1"/>
            <p:nvPr/>
          </p:nvSpPr>
          <p:spPr>
            <a:xfrm>
              <a:off x="640605" y="1350597"/>
              <a:ext cx="2438689" cy="250268"/>
            </a:xfrm>
            <a:prstGeom prst="rect">
              <a:avLst/>
            </a:prstGeom>
            <a:no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1">
                  <a:ln>
                    <a:noFill/>
                  </a:ln>
                  <a:solidFill>
                    <a:srgbClr val="E6E7E9">
                      <a:lumMod val="10000"/>
                    </a:srgbClr>
                  </a:solidFill>
                  <a:effectLst/>
                  <a:uLnTx/>
                  <a:uFillTx/>
                  <a:latin typeface="Arial" panose="020B0604020202020204" pitchFamily="34" charset="0"/>
                  <a:ea typeface="ＭＳ Ｐゴシック" charset="0"/>
                  <a:cs typeface="Arial" panose="020B0604020202020204" pitchFamily="34" charset="0"/>
                </a:rPr>
                <a:t>Devloped using MS Platform</a:t>
              </a:r>
              <a:endPar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endParaRPr>
            </a:p>
          </p:txBody>
        </p:sp>
        <p:sp>
          <p:nvSpPr>
            <p:cNvPr id="31" name="TextBox 30">
              <a:extLst>
                <a:ext uri="{FF2B5EF4-FFF2-40B4-BE49-F238E27FC236}">
                  <a16:creationId xmlns:a16="http://schemas.microsoft.com/office/drawing/2014/main" id="{7A1919F7-420F-3C93-0406-9E8ECDA8E91F}"/>
                </a:ext>
              </a:extLst>
            </p:cNvPr>
            <p:cNvSpPr txBox="1"/>
            <p:nvPr/>
          </p:nvSpPr>
          <p:spPr>
            <a:xfrm>
              <a:off x="673152" y="1996055"/>
              <a:ext cx="1720328" cy="425454"/>
            </a:xfrm>
            <a:prstGeom prst="rect">
              <a:avLst/>
            </a:prstGeom>
            <a:noFill/>
          </p:spPr>
          <p:txBody>
            <a:bodyPr wrap="squar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1">
                  <a:ln>
                    <a:noFill/>
                  </a:ln>
                  <a:solidFill>
                    <a:srgbClr val="E6E7E9">
                      <a:lumMod val="10000"/>
                    </a:srgbClr>
                  </a:solidFill>
                  <a:effectLst/>
                  <a:uLnTx/>
                  <a:uFillTx/>
                  <a:latin typeface="Arial" panose="020B0604020202020204" pitchFamily="34" charset="0"/>
                  <a:ea typeface="ＭＳ Ｐゴシック" charset="0"/>
                  <a:cs typeface="Arial" panose="020B0604020202020204" pitchFamily="34" charset="0"/>
                </a:rPr>
                <a:t>Python BOT for data transformation</a:t>
              </a:r>
              <a:endPar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endParaRPr>
            </a:p>
          </p:txBody>
        </p:sp>
        <p:sp>
          <p:nvSpPr>
            <p:cNvPr id="32" name="TextBox 31">
              <a:extLst>
                <a:ext uri="{FF2B5EF4-FFF2-40B4-BE49-F238E27FC236}">
                  <a16:creationId xmlns:a16="http://schemas.microsoft.com/office/drawing/2014/main" id="{58F55563-2583-0E65-F007-EA6CBFBC2A23}"/>
                </a:ext>
              </a:extLst>
            </p:cNvPr>
            <p:cNvSpPr txBox="1"/>
            <p:nvPr/>
          </p:nvSpPr>
          <p:spPr>
            <a:xfrm>
              <a:off x="716208" y="2731138"/>
              <a:ext cx="1546318" cy="425454"/>
            </a:xfrm>
            <a:prstGeom prst="rect">
              <a:avLst/>
            </a:prstGeom>
            <a:noFill/>
          </p:spPr>
          <p:txBody>
            <a:bodyPr wrap="squar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1">
                  <a:ln>
                    <a:noFill/>
                  </a:ln>
                  <a:solidFill>
                    <a:srgbClr val="E6E7E9">
                      <a:lumMod val="10000"/>
                    </a:srgbClr>
                  </a:solidFill>
                  <a:effectLst/>
                  <a:uLnTx/>
                  <a:uFillTx/>
                  <a:latin typeface="Arial" panose="020B0604020202020204" pitchFamily="34" charset="0"/>
                  <a:ea typeface="ＭＳ Ｐゴシック" charset="0"/>
                  <a:cs typeface="Arial" panose="020B0604020202020204" pitchFamily="34" charset="0"/>
                </a:rPr>
                <a:t>BOT runs on Cloud (BD Environment)</a:t>
              </a:r>
              <a:endPar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endParaRPr>
            </a:p>
          </p:txBody>
        </p:sp>
        <p:pic>
          <p:nvPicPr>
            <p:cNvPr id="33" name="Picture 32" descr="A yellow rectangular objects on a black background&#10;&#10;Description automatically generated">
              <a:extLst>
                <a:ext uri="{FF2B5EF4-FFF2-40B4-BE49-F238E27FC236}">
                  <a16:creationId xmlns:a16="http://schemas.microsoft.com/office/drawing/2014/main" id="{AB2D0AA9-3A79-1CC2-62F3-A3EEC46D5244}"/>
                </a:ext>
              </a:extLst>
            </p:cNvPr>
            <p:cNvPicPr>
              <a:picLocks noChangeAspect="1"/>
            </p:cNvPicPr>
            <p:nvPr/>
          </p:nvPicPr>
          <p:blipFill>
            <a:blip r:embed="rId4"/>
            <a:stretch>
              <a:fillRect/>
            </a:stretch>
          </p:blipFill>
          <p:spPr>
            <a:xfrm>
              <a:off x="125160" y="1315528"/>
              <a:ext cx="373290" cy="373290"/>
            </a:xfrm>
            <a:prstGeom prst="rect">
              <a:avLst/>
            </a:prstGeom>
          </p:spPr>
        </p:pic>
        <p:cxnSp>
          <p:nvCxnSpPr>
            <p:cNvPr id="34" name="Straight Connector 33">
              <a:extLst>
                <a:ext uri="{FF2B5EF4-FFF2-40B4-BE49-F238E27FC236}">
                  <a16:creationId xmlns:a16="http://schemas.microsoft.com/office/drawing/2014/main" id="{77AC6F71-E9AB-1CC2-7A09-28BBB8E2103F}"/>
                </a:ext>
              </a:extLst>
            </p:cNvPr>
            <p:cNvCxnSpPr>
              <a:cxnSpLocks/>
            </p:cNvCxnSpPr>
            <p:nvPr/>
          </p:nvCxnSpPr>
          <p:spPr>
            <a:xfrm>
              <a:off x="2689394" y="538937"/>
              <a:ext cx="0" cy="4034385"/>
            </a:xfrm>
            <a:prstGeom prst="line">
              <a:avLst/>
            </a:prstGeom>
            <a:noFill/>
            <a:ln w="38100" cap="flat" cmpd="sng" algn="ctr">
              <a:solidFill>
                <a:srgbClr val="F27707">
                  <a:shade val="95000"/>
                  <a:satMod val="105000"/>
                </a:srgbClr>
              </a:solidFill>
              <a:prstDash val="solid"/>
            </a:ln>
            <a:effectLst/>
          </p:spPr>
        </p:cxnSp>
        <p:sp>
          <p:nvSpPr>
            <p:cNvPr id="35" name="TextBox 34">
              <a:extLst>
                <a:ext uri="{FF2B5EF4-FFF2-40B4-BE49-F238E27FC236}">
                  <a16:creationId xmlns:a16="http://schemas.microsoft.com/office/drawing/2014/main" id="{CE3B799A-7423-1F58-EFD2-36D20C02FEB5}"/>
                </a:ext>
              </a:extLst>
            </p:cNvPr>
            <p:cNvSpPr txBox="1"/>
            <p:nvPr/>
          </p:nvSpPr>
          <p:spPr>
            <a:xfrm>
              <a:off x="3280990" y="590925"/>
              <a:ext cx="1180880" cy="275294"/>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sng"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Scalable</a:t>
              </a:r>
              <a:endParaRPr kumimoji="0" lang="en-US" sz="4000" b="1" i="0" u="sng"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endParaRPr>
            </a:p>
          </p:txBody>
        </p:sp>
        <p:sp>
          <p:nvSpPr>
            <p:cNvPr id="36" name="TextBox 35">
              <a:extLst>
                <a:ext uri="{FF2B5EF4-FFF2-40B4-BE49-F238E27FC236}">
                  <a16:creationId xmlns:a16="http://schemas.microsoft.com/office/drawing/2014/main" id="{D0FAFBE6-C777-7308-1134-5F18AB866F2D}"/>
                </a:ext>
              </a:extLst>
            </p:cNvPr>
            <p:cNvSpPr txBox="1"/>
            <p:nvPr/>
          </p:nvSpPr>
          <p:spPr>
            <a:xfrm>
              <a:off x="3523060" y="1309583"/>
              <a:ext cx="1405558" cy="250268"/>
            </a:xfrm>
            <a:prstGeom prst="rect">
              <a:avLst/>
            </a:prstGeom>
            <a:noFill/>
          </p:spPr>
          <p:txBody>
            <a:bodyPr wrap="squar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1">
                  <a:ln>
                    <a:noFill/>
                  </a:ln>
                  <a:solidFill>
                    <a:srgbClr val="E6E7E9">
                      <a:lumMod val="10000"/>
                    </a:srgbClr>
                  </a:solidFill>
                  <a:effectLst/>
                  <a:uLnTx/>
                  <a:uFillTx/>
                  <a:latin typeface="Arial" panose="020B0604020202020204" pitchFamily="34" charset="0"/>
                  <a:ea typeface="ＭＳ Ｐゴシック" charset="0"/>
                  <a:cs typeface="Arial" panose="020B0604020202020204" pitchFamily="34" charset="0"/>
                </a:rPr>
                <a:t>BOT Runs 24x7</a:t>
              </a:r>
              <a:endPar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endParaRPr>
            </a:p>
          </p:txBody>
        </p:sp>
        <p:pic>
          <p:nvPicPr>
            <p:cNvPr id="37" name="Picture 36" descr="A picture containing text, clipart&#10;&#10;Description automatically generated">
              <a:extLst>
                <a:ext uri="{FF2B5EF4-FFF2-40B4-BE49-F238E27FC236}">
                  <a16:creationId xmlns:a16="http://schemas.microsoft.com/office/drawing/2014/main" id="{4F023FD8-5E13-AA69-BB1B-9B4780F30E9E}"/>
                </a:ext>
              </a:extLst>
            </p:cNvPr>
            <p:cNvPicPr>
              <a:picLocks noChangeAspect="1"/>
            </p:cNvPicPr>
            <p:nvPr/>
          </p:nvPicPr>
          <p:blipFill>
            <a:blip r:embed="rId5"/>
            <a:stretch>
              <a:fillRect/>
            </a:stretch>
          </p:blipFill>
          <p:spPr>
            <a:xfrm>
              <a:off x="2983339" y="1294916"/>
              <a:ext cx="404056" cy="404056"/>
            </a:xfrm>
            <a:prstGeom prst="rect">
              <a:avLst/>
            </a:prstGeom>
          </p:spPr>
        </p:pic>
        <p:pic>
          <p:nvPicPr>
            <p:cNvPr id="38" name="Picture 37" descr="A picture containing text, gauge, device&#10;&#10;Description automatically generated">
              <a:extLst>
                <a:ext uri="{FF2B5EF4-FFF2-40B4-BE49-F238E27FC236}">
                  <a16:creationId xmlns:a16="http://schemas.microsoft.com/office/drawing/2014/main" id="{290AE048-F8B8-0F88-742A-CC162F08A839}"/>
                </a:ext>
              </a:extLst>
            </p:cNvPr>
            <p:cNvPicPr>
              <a:picLocks noChangeAspect="1"/>
            </p:cNvPicPr>
            <p:nvPr/>
          </p:nvPicPr>
          <p:blipFill>
            <a:blip r:embed="rId6"/>
            <a:stretch>
              <a:fillRect/>
            </a:stretch>
          </p:blipFill>
          <p:spPr>
            <a:xfrm>
              <a:off x="2977301" y="2700767"/>
              <a:ext cx="493413" cy="493413"/>
            </a:xfrm>
            <a:prstGeom prst="rect">
              <a:avLst/>
            </a:prstGeom>
          </p:spPr>
        </p:pic>
        <p:sp>
          <p:nvSpPr>
            <p:cNvPr id="39" name="TextBox 38">
              <a:extLst>
                <a:ext uri="{FF2B5EF4-FFF2-40B4-BE49-F238E27FC236}">
                  <a16:creationId xmlns:a16="http://schemas.microsoft.com/office/drawing/2014/main" id="{71BE96E8-207F-BEC9-2C9D-BCE34F25E775}"/>
                </a:ext>
              </a:extLst>
            </p:cNvPr>
            <p:cNvSpPr txBox="1"/>
            <p:nvPr/>
          </p:nvSpPr>
          <p:spPr>
            <a:xfrm>
              <a:off x="3573423" y="2750063"/>
              <a:ext cx="1326960" cy="425454"/>
            </a:xfrm>
            <a:prstGeom prst="rect">
              <a:avLst/>
            </a:prstGeom>
            <a:noFill/>
          </p:spPr>
          <p:txBody>
            <a:bodyPr wrap="squar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Easy to Handle Change</a:t>
              </a:r>
            </a:p>
          </p:txBody>
        </p:sp>
        <p:sp>
          <p:nvSpPr>
            <p:cNvPr id="40" name="TextBox 39">
              <a:extLst>
                <a:ext uri="{FF2B5EF4-FFF2-40B4-BE49-F238E27FC236}">
                  <a16:creationId xmlns:a16="http://schemas.microsoft.com/office/drawing/2014/main" id="{F7C8188D-2989-1A91-0264-E91407B81898}"/>
                </a:ext>
              </a:extLst>
            </p:cNvPr>
            <p:cNvSpPr txBox="1"/>
            <p:nvPr/>
          </p:nvSpPr>
          <p:spPr>
            <a:xfrm>
              <a:off x="3537447" y="1962276"/>
              <a:ext cx="1720330" cy="250268"/>
            </a:xfrm>
            <a:prstGeom prst="rect">
              <a:avLst/>
            </a:prstGeom>
            <a:noFill/>
          </p:spPr>
          <p:txBody>
            <a:bodyPr wrap="squar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1">
                  <a:ln>
                    <a:noFill/>
                  </a:ln>
                  <a:solidFill>
                    <a:srgbClr val="E6E7E9">
                      <a:lumMod val="10000"/>
                    </a:srgbClr>
                  </a:solidFill>
                  <a:effectLst/>
                  <a:uLnTx/>
                  <a:uFillTx/>
                  <a:latin typeface="Arial" panose="020B0604020202020204" pitchFamily="34" charset="0"/>
                  <a:ea typeface="ＭＳ Ｐゴシック" charset="0"/>
                  <a:cs typeface="Arial" panose="020B0604020202020204" pitchFamily="34" charset="0"/>
                </a:rPr>
                <a:t>Robust Data Architechture</a:t>
              </a:r>
              <a:endPar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endParaRPr>
            </a:p>
          </p:txBody>
        </p:sp>
        <p:cxnSp>
          <p:nvCxnSpPr>
            <p:cNvPr id="41" name="Straight Connector 40">
              <a:extLst>
                <a:ext uri="{FF2B5EF4-FFF2-40B4-BE49-F238E27FC236}">
                  <a16:creationId xmlns:a16="http://schemas.microsoft.com/office/drawing/2014/main" id="{F66C9587-50C1-8AE6-E008-9F47A2EEBE27}"/>
                </a:ext>
              </a:extLst>
            </p:cNvPr>
            <p:cNvCxnSpPr>
              <a:cxnSpLocks/>
            </p:cNvCxnSpPr>
            <p:nvPr/>
          </p:nvCxnSpPr>
          <p:spPr>
            <a:xfrm>
              <a:off x="5244046" y="493962"/>
              <a:ext cx="0" cy="4079360"/>
            </a:xfrm>
            <a:prstGeom prst="line">
              <a:avLst/>
            </a:prstGeom>
            <a:noFill/>
            <a:ln w="38100" cap="flat" cmpd="sng" algn="ctr">
              <a:solidFill>
                <a:srgbClr val="F27707">
                  <a:shade val="95000"/>
                  <a:satMod val="105000"/>
                </a:srgbClr>
              </a:solidFill>
              <a:prstDash val="solid"/>
            </a:ln>
            <a:effectLst/>
          </p:spPr>
        </p:cxnSp>
        <p:sp>
          <p:nvSpPr>
            <p:cNvPr id="42" name="TextBox 41">
              <a:extLst>
                <a:ext uri="{FF2B5EF4-FFF2-40B4-BE49-F238E27FC236}">
                  <a16:creationId xmlns:a16="http://schemas.microsoft.com/office/drawing/2014/main" id="{A4006752-C552-86AE-DC0F-818CF67232B8}"/>
                </a:ext>
              </a:extLst>
            </p:cNvPr>
            <p:cNvSpPr txBox="1"/>
            <p:nvPr/>
          </p:nvSpPr>
          <p:spPr>
            <a:xfrm>
              <a:off x="5727809" y="588987"/>
              <a:ext cx="1296367" cy="275294"/>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sng"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Replicable</a:t>
              </a:r>
              <a:endParaRPr kumimoji="0" lang="en-US" sz="4000" b="1" i="0" u="sng"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endParaRPr>
            </a:p>
          </p:txBody>
        </p:sp>
        <p:sp>
          <p:nvSpPr>
            <p:cNvPr id="43" name="TextBox 42">
              <a:extLst>
                <a:ext uri="{FF2B5EF4-FFF2-40B4-BE49-F238E27FC236}">
                  <a16:creationId xmlns:a16="http://schemas.microsoft.com/office/drawing/2014/main" id="{4CC35919-1619-DA9A-0E91-A40ED1ED1988}"/>
                </a:ext>
              </a:extLst>
            </p:cNvPr>
            <p:cNvSpPr txBox="1"/>
            <p:nvPr/>
          </p:nvSpPr>
          <p:spPr>
            <a:xfrm>
              <a:off x="5896940" y="1288707"/>
              <a:ext cx="3173224" cy="250268"/>
            </a:xfrm>
            <a:prstGeom prst="rect">
              <a:avLst/>
            </a:prstGeom>
            <a:noFill/>
          </p:spPr>
          <p:txBody>
            <a:bodyPr wrap="squar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Generic Architecture with documentation</a:t>
              </a:r>
            </a:p>
          </p:txBody>
        </p:sp>
        <p:sp>
          <p:nvSpPr>
            <p:cNvPr id="44" name="TextBox 43">
              <a:extLst>
                <a:ext uri="{FF2B5EF4-FFF2-40B4-BE49-F238E27FC236}">
                  <a16:creationId xmlns:a16="http://schemas.microsoft.com/office/drawing/2014/main" id="{DBF089FB-2FC3-5508-49F9-1DFAB64A6FF9}"/>
                </a:ext>
              </a:extLst>
            </p:cNvPr>
            <p:cNvSpPr txBox="1"/>
            <p:nvPr/>
          </p:nvSpPr>
          <p:spPr>
            <a:xfrm>
              <a:off x="5912973" y="2084807"/>
              <a:ext cx="2479161" cy="425454"/>
            </a:xfrm>
            <a:prstGeom prst="rect">
              <a:avLst/>
            </a:prstGeom>
            <a:noFill/>
          </p:spPr>
          <p:txBody>
            <a:bodyPr wrap="squar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404041"/>
                  </a:solidFill>
                  <a:effectLst/>
                  <a:uLnTx/>
                  <a:uFillTx/>
                  <a:latin typeface="Arial" panose="020B0604020202020204" pitchFamily="34" charset="0"/>
                  <a:ea typeface="ＭＳ Ｐゴシック" charset="0"/>
                  <a:cs typeface="Arial" panose="020B0604020202020204" pitchFamily="34" charset="0"/>
                </a:rPr>
                <a:t>Started Collaborating  and replicated for other Businesses &amp; Teams</a:t>
              </a:r>
            </a:p>
          </p:txBody>
        </p:sp>
        <p:pic>
          <p:nvPicPr>
            <p:cNvPr id="45" name="Picture 44" descr="A picture containing text&#10;&#10;Description automatically generated">
              <a:extLst>
                <a:ext uri="{FF2B5EF4-FFF2-40B4-BE49-F238E27FC236}">
                  <a16:creationId xmlns:a16="http://schemas.microsoft.com/office/drawing/2014/main" id="{3B91D365-81A5-9B49-A1F2-2725866B68B3}"/>
                </a:ext>
              </a:extLst>
            </p:cNvPr>
            <p:cNvPicPr>
              <a:picLocks noChangeAspect="1"/>
            </p:cNvPicPr>
            <p:nvPr/>
          </p:nvPicPr>
          <p:blipFill>
            <a:blip r:embed="rId7"/>
            <a:stretch>
              <a:fillRect/>
            </a:stretch>
          </p:blipFill>
          <p:spPr>
            <a:xfrm>
              <a:off x="5333588" y="2126775"/>
              <a:ext cx="471749" cy="471749"/>
            </a:xfrm>
            <a:prstGeom prst="rect">
              <a:avLst/>
            </a:prstGeom>
          </p:spPr>
        </p:pic>
        <p:pic>
          <p:nvPicPr>
            <p:cNvPr id="46" name="Picture 45" descr="Icon&#10;&#10;Description automatically generated">
              <a:extLst>
                <a:ext uri="{FF2B5EF4-FFF2-40B4-BE49-F238E27FC236}">
                  <a16:creationId xmlns:a16="http://schemas.microsoft.com/office/drawing/2014/main" id="{FCAF0CFF-4DEF-8744-E155-5EA90199A737}"/>
                </a:ext>
              </a:extLst>
            </p:cNvPr>
            <p:cNvPicPr>
              <a:picLocks noChangeAspect="1"/>
            </p:cNvPicPr>
            <p:nvPr/>
          </p:nvPicPr>
          <p:blipFill>
            <a:blip r:embed="rId8"/>
            <a:stretch>
              <a:fillRect/>
            </a:stretch>
          </p:blipFill>
          <p:spPr>
            <a:xfrm>
              <a:off x="5333588" y="1230097"/>
              <a:ext cx="394221" cy="394221"/>
            </a:xfrm>
            <a:prstGeom prst="rect">
              <a:avLst/>
            </a:prstGeom>
          </p:spPr>
        </p:pic>
        <p:pic>
          <p:nvPicPr>
            <p:cNvPr id="47" name="Picture 46" descr="A blue and purple line drawing of a server&#10;&#10;Description automatically generated">
              <a:extLst>
                <a:ext uri="{FF2B5EF4-FFF2-40B4-BE49-F238E27FC236}">
                  <a16:creationId xmlns:a16="http://schemas.microsoft.com/office/drawing/2014/main" id="{C39385FF-9779-9290-E0C9-317D76EAAF88}"/>
                </a:ext>
              </a:extLst>
            </p:cNvPr>
            <p:cNvPicPr>
              <a:picLocks noChangeAspect="1"/>
            </p:cNvPicPr>
            <p:nvPr/>
          </p:nvPicPr>
          <p:blipFill>
            <a:blip r:embed="rId9"/>
            <a:stretch>
              <a:fillRect/>
            </a:stretch>
          </p:blipFill>
          <p:spPr>
            <a:xfrm>
              <a:off x="2966183" y="1971874"/>
              <a:ext cx="404056" cy="404056"/>
            </a:xfrm>
            <a:prstGeom prst="rect">
              <a:avLst/>
            </a:prstGeom>
          </p:spPr>
        </p:pic>
      </p:grpSp>
    </p:spTree>
    <p:extLst>
      <p:ext uri="{BB962C8B-B14F-4D97-AF65-F5344CB8AC3E}">
        <p14:creationId xmlns:p14="http://schemas.microsoft.com/office/powerpoint/2010/main" val="3471731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7573D-6C8D-C85A-3CE7-EB95D9335CC1}"/>
              </a:ext>
            </a:extLst>
          </p:cNvPr>
          <p:cNvSpPr txBox="1"/>
          <p:nvPr/>
        </p:nvSpPr>
        <p:spPr>
          <a:xfrm>
            <a:off x="0" y="-120316"/>
            <a:ext cx="12192000" cy="6416842"/>
          </a:xfrm>
          <a:prstGeom prst="rect">
            <a:avLst/>
          </a:prstGeom>
          <a:solidFill>
            <a:srgbClr val="DAEFC4"/>
          </a:solid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404041"/>
              </a:solidFill>
              <a:effectLst/>
              <a:uLnTx/>
              <a:uFillTx/>
              <a:ea typeface="ＭＳ Ｐゴシック" charset="0"/>
            </a:endParaRPr>
          </a:p>
        </p:txBody>
      </p:sp>
      <p:sp>
        <p:nvSpPr>
          <p:cNvPr id="9" name="Slide Number Placeholder 8">
            <a:extLst>
              <a:ext uri="{FF2B5EF4-FFF2-40B4-BE49-F238E27FC236}">
                <a16:creationId xmlns:a16="http://schemas.microsoft.com/office/drawing/2014/main" id="{B363B0FF-683B-6F65-1945-EA8875ECE237}"/>
              </a:ext>
            </a:extLst>
          </p:cNvPr>
          <p:cNvSpPr>
            <a:spLocks noGrp="1"/>
          </p:cNvSpPr>
          <p:nvPr>
            <p:ph type="sldNum" sz="quarter" idx="12"/>
          </p:nvPr>
        </p:nvSpPr>
        <p:spPr/>
        <p:txBody>
          <a:bodyPr/>
          <a:lstStyle/>
          <a:p>
            <a:fld id="{E73E888A-8B14-A546-8F91-EA73F9BB568F}" type="slidenum">
              <a:rPr lang="en-US" smtClean="0"/>
              <a:t>6</a:t>
            </a:fld>
            <a:endParaRPr lang="en-US"/>
          </a:p>
        </p:txBody>
      </p:sp>
      <p:sp>
        <p:nvSpPr>
          <p:cNvPr id="4" name="Title 3">
            <a:extLst>
              <a:ext uri="{FF2B5EF4-FFF2-40B4-BE49-F238E27FC236}">
                <a16:creationId xmlns:a16="http://schemas.microsoft.com/office/drawing/2014/main" id="{022D48B8-2D72-6681-9FEF-6252C1039FE2}"/>
              </a:ext>
            </a:extLst>
          </p:cNvPr>
          <p:cNvSpPr>
            <a:spLocks noGrp="1"/>
          </p:cNvSpPr>
          <p:nvPr>
            <p:ph type="title"/>
          </p:nvPr>
        </p:nvSpPr>
        <p:spPr>
          <a:xfrm>
            <a:off x="744466" y="97053"/>
            <a:ext cx="9986303" cy="3175531"/>
          </a:xfrm>
        </p:spPr>
        <p:txBody>
          <a:bodyPr>
            <a:normAutofit/>
          </a:bodyPr>
          <a:lstStyle/>
          <a:p>
            <a:pPr algn="ctr"/>
            <a:br>
              <a:rPr lang="en-US" sz="5400" dirty="0">
                <a:solidFill>
                  <a:srgbClr val="0070C0"/>
                </a:solidFill>
              </a:rPr>
            </a:br>
            <a:br>
              <a:rPr lang="en-US" sz="5400" dirty="0">
                <a:solidFill>
                  <a:srgbClr val="0070C0"/>
                </a:solidFill>
              </a:rPr>
            </a:br>
            <a:br>
              <a:rPr lang="en-US" sz="5400" b="1" dirty="0">
                <a:solidFill>
                  <a:srgbClr val="0070C0"/>
                </a:solidFill>
              </a:rPr>
            </a:br>
            <a:r>
              <a:rPr lang="en-US" sz="5400" b="1" dirty="0">
                <a:solidFill>
                  <a:schemeClr val="tx1"/>
                </a:solidFill>
              </a:rPr>
              <a:t>Thank you!</a:t>
            </a:r>
          </a:p>
        </p:txBody>
      </p:sp>
    </p:spTree>
    <p:extLst>
      <p:ext uri="{BB962C8B-B14F-4D97-AF65-F5344CB8AC3E}">
        <p14:creationId xmlns:p14="http://schemas.microsoft.com/office/powerpoint/2010/main" val="2516377871"/>
      </p:ext>
    </p:extLst>
  </p:cSld>
  <p:clrMapOvr>
    <a:masterClrMapping/>
  </p:clrMapOvr>
</p:sld>
</file>

<file path=ppt/theme/theme1.xml><?xml version="1.0" encoding="utf-8"?>
<a:theme xmlns:a="http://schemas.openxmlformats.org/drawingml/2006/main" name="BD">
  <a:themeElements>
    <a:clrScheme name="Custom 1">
      <a:dk1>
        <a:srgbClr val="404041"/>
      </a:dk1>
      <a:lt1>
        <a:srgbClr val="FFFFFF"/>
      </a:lt1>
      <a:dk2>
        <a:srgbClr val="060A3C"/>
      </a:dk2>
      <a:lt2>
        <a:srgbClr val="F9F4F1"/>
      </a:lt2>
      <a:accent1>
        <a:srgbClr val="060A3C"/>
      </a:accent1>
      <a:accent2>
        <a:srgbClr val="044ED7"/>
      </a:accent2>
      <a:accent3>
        <a:srgbClr val="1D74FF"/>
      </a:accent3>
      <a:accent4>
        <a:srgbClr val="9199D8"/>
      </a:accent4>
      <a:accent5>
        <a:srgbClr val="FF6E00"/>
      </a:accent5>
      <a:accent6>
        <a:srgbClr val="DBD8D7"/>
      </a:accent6>
      <a:hlink>
        <a:srgbClr val="044DD6"/>
      </a:hlink>
      <a:folHlink>
        <a:srgbClr val="044DD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l" defTabSz="2438338" hangingPunct="0">
          <a:defRPr dirty="0">
            <a:solidFill>
              <a:schemeClr val="bg2"/>
            </a:solidFill>
            <a:latin typeface="FS Albert Pro" panose="02000503040000020004" pitchFamily="2" charset="0"/>
            <a:sym typeface="Helvetica Neue"/>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Flexi Comp" id="{5E32A082-9249-4EA8-A58E-5EB6BBC4E36F}" vid="{996D0FFB-75FE-484E-8C3F-EACB3C7633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f9ede44-1168-4092-98d7-a7a7812196c2">
      <Terms xmlns="http://schemas.microsoft.com/office/infopath/2007/PartnerControls"/>
    </lcf76f155ced4ddcb4097134ff3c332f>
    <TaxCatchAll xmlns="9f3ad673-955d-4982-a30b-5a1b8b3c2bf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638B03398DCED47B8A37CE7EDE8B8B7" ma:contentTypeVersion="12" ma:contentTypeDescription="Create a new document." ma:contentTypeScope="" ma:versionID="7c77d7409ede0e6eb938ca2dd70da53f">
  <xsd:schema xmlns:xsd="http://www.w3.org/2001/XMLSchema" xmlns:xs="http://www.w3.org/2001/XMLSchema" xmlns:p="http://schemas.microsoft.com/office/2006/metadata/properties" xmlns:ns2="4f9ede44-1168-4092-98d7-a7a7812196c2" xmlns:ns3="9f3ad673-955d-4982-a30b-5a1b8b3c2bf9" targetNamespace="http://schemas.microsoft.com/office/2006/metadata/properties" ma:root="true" ma:fieldsID="27dc2196818682e927f792d20b33ad50" ns2:_="" ns3:_="">
    <xsd:import namespace="4f9ede44-1168-4092-98d7-a7a7812196c2"/>
    <xsd:import namespace="9f3ad673-955d-4982-a30b-5a1b8b3c2bf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ede44-1168-4092-98d7-a7a781219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6d104d9-2970-43dd-b406-660e55edb18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f3ad673-955d-4982-a30b-5a1b8b3c2bf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a5d5302-83aa-4b5c-a7ee-c74f7d41fa3a}" ma:internalName="TaxCatchAll" ma:showField="CatchAllData" ma:web="9f3ad673-955d-4982-a30b-5a1b8b3c2bf9">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3A9FA1-116F-4A91-9DEE-778566F740AC}">
  <ds:schemaRefs>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9223aa0f-4cb1-45e4-9b3a-dabe4e53f529"/>
    <ds:schemaRef ds:uri="http://purl.org/dc/terms/"/>
    <ds:schemaRef ds:uri="http://schemas.openxmlformats.org/package/2006/metadata/core-properties"/>
    <ds:schemaRef ds:uri="754adf18-cab5-463d-99f3-1dbdaaf4e18e"/>
    <ds:schemaRef ds:uri="ce2383f9-6ed3-4e52-a344-46de10c4dc25"/>
    <ds:schemaRef ds:uri="9b9adeed-41ce-457e-a9c4-56a8eb442e17"/>
  </ds:schemaRefs>
</ds:datastoreItem>
</file>

<file path=customXml/itemProps2.xml><?xml version="1.0" encoding="utf-8"?>
<ds:datastoreItem xmlns:ds="http://schemas.openxmlformats.org/officeDocument/2006/customXml" ds:itemID="{645C07A7-D0DA-4C5C-97FC-C8936C34C9AA}"/>
</file>

<file path=customXml/itemProps3.xml><?xml version="1.0" encoding="utf-8"?>
<ds:datastoreItem xmlns:ds="http://schemas.openxmlformats.org/officeDocument/2006/customXml" ds:itemID="{06D77110-6406-46E5-8FB8-B1206A37100B}">
  <ds:schemaRefs>
    <ds:schemaRef ds:uri="http://schemas.microsoft.com/sharepoint/v3/contenttype/forms"/>
  </ds:schemaRefs>
</ds:datastoreItem>
</file>

<file path=docMetadata/LabelInfo.xml><?xml version="1.0" encoding="utf-8"?>
<clbl:labelList xmlns:clbl="http://schemas.microsoft.com/office/2020/mipLabelMetadata">
  <clbl:label id="{feff7bc7-36fc-428c-8646-00723cb074ab}" enabled="1" method="Privileged" siteId="{94c3e67c-9e2d-4800-a6b7-635d97882165}" removed="0"/>
</clbl:labelList>
</file>

<file path=docProps/app.xml><?xml version="1.0" encoding="utf-8"?>
<Properties xmlns="http://schemas.openxmlformats.org/officeDocument/2006/extended-properties" xmlns:vt="http://schemas.openxmlformats.org/officeDocument/2006/docPropsVTypes">
  <Template>Flexi Comp</Template>
  <TotalTime>1528</TotalTime>
  <Words>335</Words>
  <Application>Microsoft Office PowerPoint</Application>
  <PresentationFormat>Widescreen</PresentationFormat>
  <Paragraphs>74</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FS Albert Pro Light</vt:lpstr>
      <vt:lpstr>Wingdings</vt:lpstr>
      <vt:lpstr>FS Albert Pro</vt:lpstr>
      <vt:lpstr>Arial</vt:lpstr>
      <vt:lpstr>Calibri</vt:lpstr>
      <vt:lpstr>BD</vt:lpstr>
      <vt:lpstr>BRAVEHEART - 2023</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Flexible Comp Structure</dc:title>
  <dc:creator>Mansi Arora</dc:creator>
  <cp:lastModifiedBy>Mohammad Anas Ansari</cp:lastModifiedBy>
  <cp:revision>10</cp:revision>
  <dcterms:created xsi:type="dcterms:W3CDTF">2023-02-07T13:10:03Z</dcterms:created>
  <dcterms:modified xsi:type="dcterms:W3CDTF">2023-12-01T09:45:58Z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${If.App.PowerPoint}                                                                                                                                                                                                                                                                                                                                                                                                                                       RESTRICTED_x000d_
	${If.End}</vt:lpwstr>
  </property>
  <property fmtid="{D5CDD505-2E9C-101B-9397-08002B2CF9AE}" pid="4" name="MSIP_Label_feff7bc7-36fc-428c-8646-00723cb074ab_Enabled">
    <vt:lpwstr>true</vt:lpwstr>
  </property>
  <property fmtid="{D5CDD505-2E9C-101B-9397-08002B2CF9AE}" pid="5" name="MSIP_Label_feff7bc7-36fc-428c-8646-00723cb074ab_SetDate">
    <vt:lpwstr>2021-12-02T15:57:15Z</vt:lpwstr>
  </property>
  <property fmtid="{D5CDD505-2E9C-101B-9397-08002B2CF9AE}" pid="6" name="MSIP_Label_feff7bc7-36fc-428c-8646-00723cb074ab_Method">
    <vt:lpwstr>Privileged</vt:lpwstr>
  </property>
  <property fmtid="{D5CDD505-2E9C-101B-9397-08002B2CF9AE}" pid="7" name="MSIP_Label_feff7bc7-36fc-428c-8646-00723cb074ab_Name">
    <vt:lpwstr>Public</vt:lpwstr>
  </property>
  <property fmtid="{D5CDD505-2E9C-101B-9397-08002B2CF9AE}" pid="8" name="MSIP_Label_feff7bc7-36fc-428c-8646-00723cb074ab_SiteId">
    <vt:lpwstr>94c3e67c-9e2d-4800-a6b7-635d97882165</vt:lpwstr>
  </property>
  <property fmtid="{D5CDD505-2E9C-101B-9397-08002B2CF9AE}" pid="9" name="MSIP_Label_feff7bc7-36fc-428c-8646-00723cb074ab_ActionId">
    <vt:lpwstr>db0eb0a1-2a48-4d72-8934-a1f2707de983</vt:lpwstr>
  </property>
  <property fmtid="{D5CDD505-2E9C-101B-9397-08002B2CF9AE}" pid="10" name="MSIP_Label_feff7bc7-36fc-428c-8646-00723cb074ab_ContentBits">
    <vt:lpwstr>0</vt:lpwstr>
  </property>
  <property fmtid="{D5CDD505-2E9C-101B-9397-08002B2CF9AE}" pid="11" name="ContentTypeId">
    <vt:lpwstr>0x010100038E45018512504F82E24A16D79E9C31</vt:lpwstr>
  </property>
  <property fmtid="{D5CDD505-2E9C-101B-9397-08002B2CF9AE}" pid="12" name="xd_Signature">
    <vt:bool>false</vt:bool>
  </property>
  <property fmtid="{D5CDD505-2E9C-101B-9397-08002B2CF9AE}" pid="13" name="xd_ProgID">
    <vt:lpwstr/>
  </property>
  <property fmtid="{D5CDD505-2E9C-101B-9397-08002B2CF9AE}" pid="14" name="ComplianceAssetId">
    <vt:lpwstr/>
  </property>
  <property fmtid="{D5CDD505-2E9C-101B-9397-08002B2CF9AE}" pid="15" name="TemplateUrl">
    <vt:lpwstr/>
  </property>
  <property fmtid="{D5CDD505-2E9C-101B-9397-08002B2CF9AE}" pid="16" name="_ExtendedDescription">
    <vt:lpwstr/>
  </property>
  <property fmtid="{D5CDD505-2E9C-101B-9397-08002B2CF9AE}" pid="17" name="TriggerFlowInfo">
    <vt:lpwstr/>
  </property>
</Properties>
</file>